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6"/>
  </p:notesMasterIdLst>
  <p:sldIdLst>
    <p:sldId id="257" r:id="rId2"/>
    <p:sldId id="263" r:id="rId3"/>
    <p:sldId id="264" r:id="rId4"/>
    <p:sldId id="265" r:id="rId5"/>
  </p:sldIdLst>
  <p:sldSz cx="9144000" cy="6858000" type="screen4x3"/>
  <p:notesSz cx="6858000" cy="9144000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70"/>
    <a:srgbClr val="02245D"/>
    <a:srgbClr val="0034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Styl z motywem 2 — ak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Styl z motywem 2 — ak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61"/>
    <p:restoredTop sz="94681"/>
  </p:normalViewPr>
  <p:slideViewPr>
    <p:cSldViewPr snapToGrid="0">
      <p:cViewPr varScale="1">
        <p:scale>
          <a:sx n="152" d="100"/>
          <a:sy n="152" d="100"/>
        </p:scale>
        <p:origin x="360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311941A-2BB9-E441-8B6F-95B39B97272D}" type="datetimeFigureOut">
              <a:rPr lang="pl-PL"/>
              <a:pPr>
                <a:defRPr/>
              </a:pPr>
              <a:t>03.12.2019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595C190-C3FC-7040-9589-3AE8C14EA51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470704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4578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pl-PL">
              <a:latin typeface="Calibri" charset="0"/>
            </a:endParaRPr>
          </a:p>
        </p:txBody>
      </p:sp>
      <p:sp>
        <p:nvSpPr>
          <p:cNvPr id="24579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9pPr>
          </a:lstStyle>
          <a:p>
            <a:fld id="{26ED22F7-4E13-0B49-A34B-13D21E72772B}" type="slidenum">
              <a:rPr kumimoji="0" lang="pl-PL" sz="1200"/>
              <a:pPr/>
              <a:t>2</a:t>
            </a:fld>
            <a:endParaRPr kumimoji="0" lang="pl-PL" sz="1200"/>
          </a:p>
        </p:txBody>
      </p:sp>
    </p:spTree>
    <p:extLst>
      <p:ext uri="{BB962C8B-B14F-4D97-AF65-F5344CB8AC3E}">
        <p14:creationId xmlns:p14="http://schemas.microsoft.com/office/powerpoint/2010/main" val="21356319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4578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pl-PL">
              <a:latin typeface="Calibri" charset="0"/>
            </a:endParaRPr>
          </a:p>
        </p:txBody>
      </p:sp>
      <p:sp>
        <p:nvSpPr>
          <p:cNvPr id="24579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9pPr>
          </a:lstStyle>
          <a:p>
            <a:fld id="{26ED22F7-4E13-0B49-A34B-13D21E72772B}" type="slidenum">
              <a:rPr kumimoji="0" lang="pl-PL" sz="1200"/>
              <a:pPr/>
              <a:t>3</a:t>
            </a:fld>
            <a:endParaRPr kumimoji="0" lang="pl-PL" sz="1200"/>
          </a:p>
        </p:txBody>
      </p:sp>
    </p:spTree>
    <p:extLst>
      <p:ext uri="{BB962C8B-B14F-4D97-AF65-F5344CB8AC3E}">
        <p14:creationId xmlns:p14="http://schemas.microsoft.com/office/powerpoint/2010/main" val="5250791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4578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pl-PL">
              <a:latin typeface="Calibri" charset="0"/>
            </a:endParaRPr>
          </a:p>
        </p:txBody>
      </p:sp>
      <p:sp>
        <p:nvSpPr>
          <p:cNvPr id="24579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9pPr>
          </a:lstStyle>
          <a:p>
            <a:fld id="{26ED22F7-4E13-0B49-A34B-13D21E72772B}" type="slidenum">
              <a:rPr kumimoji="0" lang="pl-PL" sz="1200"/>
              <a:pPr/>
              <a:t>4</a:t>
            </a:fld>
            <a:endParaRPr kumimoji="0" lang="pl-PL" sz="1200"/>
          </a:p>
        </p:txBody>
      </p:sp>
    </p:spTree>
    <p:extLst>
      <p:ext uri="{BB962C8B-B14F-4D97-AF65-F5344CB8AC3E}">
        <p14:creationId xmlns:p14="http://schemas.microsoft.com/office/powerpoint/2010/main" val="994632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1"/>
          <p:cNvSpPr>
            <a:spLocks noGrp="1"/>
          </p:cNvSpPr>
          <p:nvPr>
            <p:ph type="ctrTitle"/>
          </p:nvPr>
        </p:nvSpPr>
        <p:spPr>
          <a:xfrm>
            <a:off x="1358900" y="2841625"/>
            <a:ext cx="7785100" cy="66833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pl-PL" altLang="pl-PL" dirty="0"/>
              <a:t>Tytuł prezentacji</a:t>
            </a:r>
          </a:p>
        </p:txBody>
      </p:sp>
      <p:sp>
        <p:nvSpPr>
          <p:cNvPr id="10" name="Podtytuł 2"/>
          <p:cNvSpPr>
            <a:spLocks noGrp="1"/>
          </p:cNvSpPr>
          <p:nvPr>
            <p:ph type="subTitle" idx="1"/>
          </p:nvPr>
        </p:nvSpPr>
        <p:spPr>
          <a:xfrm>
            <a:off x="1930400" y="4699000"/>
            <a:ext cx="6642100" cy="865188"/>
          </a:xfrm>
          <a:prstGeom prst="rect">
            <a:avLst/>
          </a:prstGeom>
        </p:spPr>
        <p:txBody>
          <a:bodyPr rtlCol="0">
            <a:normAutofit lnSpcReduction="10000"/>
          </a:bodyPr>
          <a:lstStyle>
            <a:lvl1pPr marL="0" indent="0" algn="ctr">
              <a:buNone/>
              <a:defRPr sz="2400"/>
            </a:lvl1pPr>
          </a:lstStyle>
          <a:p>
            <a:r>
              <a:rPr lang="pl-PL" dirty="0"/>
              <a:t>Informacje </a:t>
            </a:r>
            <a:r>
              <a:rPr lang="pl-PL" dirty="0" err="1"/>
              <a:t>dodakowe</a:t>
            </a:r>
            <a:endParaRPr lang="pl-PL" dirty="0"/>
          </a:p>
          <a:p>
            <a:r>
              <a:rPr lang="pl-PL" dirty="0"/>
              <a:t>(autorzy, jednostka , data)</a:t>
            </a:r>
          </a:p>
        </p:txBody>
      </p:sp>
    </p:spTree>
    <p:extLst>
      <p:ext uri="{BB962C8B-B14F-4D97-AF65-F5344CB8AC3E}">
        <p14:creationId xmlns:p14="http://schemas.microsoft.com/office/powerpoint/2010/main" val="911175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8863" y="1566863"/>
            <a:ext cx="7456487" cy="1158875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9254" y="2824681"/>
            <a:ext cx="7456095" cy="38044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Symbol zastępczy stopki 7"/>
          <p:cNvSpPr>
            <a:spLocks noGrp="1"/>
          </p:cNvSpPr>
          <p:nvPr>
            <p:ph type="ftr" sz="quarter" idx="10"/>
          </p:nvPr>
        </p:nvSpPr>
        <p:spPr>
          <a:xfrm>
            <a:off x="5832475" y="215900"/>
            <a:ext cx="30861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Tytuł, autor, prelegent itp</a:t>
            </a:r>
          </a:p>
        </p:txBody>
      </p:sp>
      <p:sp>
        <p:nvSpPr>
          <p:cNvPr id="5" name="Symbol zastępczy numeru slajdu 8"/>
          <p:cNvSpPr>
            <a:spLocks noGrp="1"/>
          </p:cNvSpPr>
          <p:nvPr>
            <p:ph type="sldNum" sz="quarter" idx="11"/>
          </p:nvPr>
        </p:nvSpPr>
        <p:spPr>
          <a:xfrm>
            <a:off x="8570913" y="6264275"/>
            <a:ext cx="347662" cy="36512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70B9CCE6-8182-7248-8607-74285F47EC0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4966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3042" y="1709739"/>
            <a:ext cx="7487546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3042" y="4589464"/>
            <a:ext cx="7487546" cy="20396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stopki 7"/>
          <p:cNvSpPr>
            <a:spLocks noGrp="1"/>
          </p:cNvSpPr>
          <p:nvPr>
            <p:ph type="ftr" sz="quarter" idx="10"/>
          </p:nvPr>
        </p:nvSpPr>
        <p:spPr>
          <a:xfrm>
            <a:off x="5832475" y="215900"/>
            <a:ext cx="30861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Tytuł, autor, prelegent itp</a:t>
            </a:r>
          </a:p>
        </p:txBody>
      </p:sp>
      <p:sp>
        <p:nvSpPr>
          <p:cNvPr id="5" name="Symbol zastępczy numeru slajdu 8"/>
          <p:cNvSpPr>
            <a:spLocks noGrp="1"/>
          </p:cNvSpPr>
          <p:nvPr>
            <p:ph type="sldNum" sz="quarter" idx="11"/>
          </p:nvPr>
        </p:nvSpPr>
        <p:spPr>
          <a:xfrm>
            <a:off x="8564563" y="6264275"/>
            <a:ext cx="347662" cy="36512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F9BEAD68-76DE-AE41-A567-49D783C6145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86604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8863" y="1566863"/>
            <a:ext cx="7456487" cy="1158875"/>
          </a:xfrm>
          <a:prstGeom prst="rect">
            <a:avLst/>
          </a:prstGeo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8862" y="2888055"/>
            <a:ext cx="3455987" cy="374107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888055"/>
            <a:ext cx="3886200" cy="374107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5" name="Symbol zastępczy stopki 7"/>
          <p:cNvSpPr>
            <a:spLocks noGrp="1"/>
          </p:cNvSpPr>
          <p:nvPr>
            <p:ph type="ftr" sz="quarter" idx="10"/>
          </p:nvPr>
        </p:nvSpPr>
        <p:spPr>
          <a:xfrm>
            <a:off x="5832475" y="215900"/>
            <a:ext cx="30861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Tytuł, autor, prelegent itp</a:t>
            </a:r>
          </a:p>
        </p:txBody>
      </p:sp>
      <p:sp>
        <p:nvSpPr>
          <p:cNvPr id="6" name="Symbol zastępczy numeru slajdu 8"/>
          <p:cNvSpPr>
            <a:spLocks noGrp="1"/>
          </p:cNvSpPr>
          <p:nvPr>
            <p:ph type="sldNum" sz="quarter" idx="11"/>
          </p:nvPr>
        </p:nvSpPr>
        <p:spPr>
          <a:xfrm>
            <a:off x="8564563" y="6264275"/>
            <a:ext cx="347662" cy="36512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F7804867-1800-234B-BDE2-1EE2E0D79C0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50186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7362" y="1569238"/>
            <a:ext cx="7886700" cy="784664"/>
          </a:xfrm>
          <a:prstGeom prst="rect">
            <a:avLst/>
          </a:prstGeo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7362" y="2353901"/>
            <a:ext cx="3420820" cy="74238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7362" y="3096285"/>
            <a:ext cx="3420820" cy="353284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2353901"/>
            <a:ext cx="3887391" cy="74238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096285"/>
            <a:ext cx="3887391" cy="353284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7" name="Symbol zastępczy stopki 7"/>
          <p:cNvSpPr>
            <a:spLocks noGrp="1"/>
          </p:cNvSpPr>
          <p:nvPr>
            <p:ph type="ftr" sz="quarter" idx="10"/>
          </p:nvPr>
        </p:nvSpPr>
        <p:spPr>
          <a:xfrm>
            <a:off x="5832475" y="215900"/>
            <a:ext cx="30861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Tytuł, autor, prelegent itp</a:t>
            </a:r>
          </a:p>
        </p:txBody>
      </p:sp>
      <p:sp>
        <p:nvSpPr>
          <p:cNvPr id="8" name="Symbol zastępczy numeru slajdu 8"/>
          <p:cNvSpPr>
            <a:spLocks noGrp="1"/>
          </p:cNvSpPr>
          <p:nvPr>
            <p:ph type="sldNum" sz="quarter" idx="11"/>
          </p:nvPr>
        </p:nvSpPr>
        <p:spPr>
          <a:xfrm>
            <a:off x="8564563" y="6264275"/>
            <a:ext cx="347662" cy="36512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EA5396DC-05D8-4E4F-911F-EB14A809897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50025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8863" y="1566863"/>
            <a:ext cx="7456487" cy="1158875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ymbol zastępczy stopki 7"/>
          <p:cNvSpPr>
            <a:spLocks noGrp="1"/>
          </p:cNvSpPr>
          <p:nvPr>
            <p:ph type="ftr" sz="quarter" idx="10"/>
          </p:nvPr>
        </p:nvSpPr>
        <p:spPr>
          <a:xfrm>
            <a:off x="5826125" y="220663"/>
            <a:ext cx="30861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Tytuł, autor, prelegent itp</a:t>
            </a:r>
          </a:p>
        </p:txBody>
      </p:sp>
      <p:sp>
        <p:nvSpPr>
          <p:cNvPr id="4" name="Symbol zastępczy numeru slajdu 8"/>
          <p:cNvSpPr>
            <a:spLocks noGrp="1"/>
          </p:cNvSpPr>
          <p:nvPr>
            <p:ph type="sldNum" sz="quarter" idx="11"/>
          </p:nvPr>
        </p:nvSpPr>
        <p:spPr>
          <a:xfrm>
            <a:off x="8564563" y="6264275"/>
            <a:ext cx="347662" cy="36512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34C5BDDF-0C67-B64D-B54B-8525B3CF3C8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92904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1058863" y="1566863"/>
            <a:ext cx="7456487" cy="1158875"/>
          </a:xfrm>
          <a:prstGeom prst="rect">
            <a:avLst/>
          </a:prstGeo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stopki 7"/>
          <p:cNvSpPr>
            <a:spLocks noGrp="1"/>
          </p:cNvSpPr>
          <p:nvPr>
            <p:ph type="ftr" sz="quarter" idx="10"/>
          </p:nvPr>
        </p:nvSpPr>
        <p:spPr>
          <a:xfrm>
            <a:off x="5832475" y="215900"/>
            <a:ext cx="30861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Tytuł, autor, prelegent itp</a:t>
            </a:r>
          </a:p>
        </p:txBody>
      </p:sp>
      <p:sp>
        <p:nvSpPr>
          <p:cNvPr id="4" name="Symbol zastępczy numeru slajdu 8"/>
          <p:cNvSpPr>
            <a:spLocks noGrp="1"/>
          </p:cNvSpPr>
          <p:nvPr>
            <p:ph type="sldNum" sz="quarter" idx="11"/>
          </p:nvPr>
        </p:nvSpPr>
        <p:spPr>
          <a:xfrm>
            <a:off x="8570913" y="6262688"/>
            <a:ext cx="347662" cy="36512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5C94F35C-833A-E94A-A802-6EA47528468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07075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0613" y="1511928"/>
            <a:ext cx="2628405" cy="787652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0" y="1511927"/>
            <a:ext cx="4613813" cy="511719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0613" y="2507810"/>
            <a:ext cx="2628405" cy="41213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stopki 7"/>
          <p:cNvSpPr>
            <a:spLocks noGrp="1"/>
          </p:cNvSpPr>
          <p:nvPr>
            <p:ph type="ftr" sz="quarter" idx="10"/>
          </p:nvPr>
        </p:nvSpPr>
        <p:spPr>
          <a:xfrm>
            <a:off x="5832475" y="215900"/>
            <a:ext cx="30861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Tytuł, autor, prelegent itp</a:t>
            </a:r>
          </a:p>
        </p:txBody>
      </p:sp>
      <p:sp>
        <p:nvSpPr>
          <p:cNvPr id="6" name="Symbol zastępczy numeru slajdu 8"/>
          <p:cNvSpPr>
            <a:spLocks noGrp="1"/>
          </p:cNvSpPr>
          <p:nvPr>
            <p:ph type="sldNum" sz="quarter" idx="11"/>
          </p:nvPr>
        </p:nvSpPr>
        <p:spPr>
          <a:xfrm>
            <a:off x="8570913" y="6264275"/>
            <a:ext cx="347662" cy="36512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FCB05B43-27DF-B741-87E5-D7B2A50ED0C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6355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2095" y="1466660"/>
            <a:ext cx="2546924" cy="1023043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466659"/>
            <a:ext cx="4629150" cy="5160477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/>
              <a:t>Kliknij ikonę, aby dodać obraz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32095" y="2616450"/>
            <a:ext cx="2546924" cy="401068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stopki 7"/>
          <p:cNvSpPr>
            <a:spLocks noGrp="1"/>
          </p:cNvSpPr>
          <p:nvPr>
            <p:ph type="ftr" sz="quarter" idx="10"/>
          </p:nvPr>
        </p:nvSpPr>
        <p:spPr>
          <a:xfrm>
            <a:off x="5832475" y="215900"/>
            <a:ext cx="30861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Tytuł, autor, prelegent itp</a:t>
            </a:r>
          </a:p>
        </p:txBody>
      </p:sp>
      <p:sp>
        <p:nvSpPr>
          <p:cNvPr id="6" name="Symbol zastępczy numeru slajdu 8"/>
          <p:cNvSpPr>
            <a:spLocks noGrp="1"/>
          </p:cNvSpPr>
          <p:nvPr>
            <p:ph type="sldNum" sz="quarter" idx="11"/>
          </p:nvPr>
        </p:nvSpPr>
        <p:spPr>
          <a:xfrm>
            <a:off x="8570913" y="6264275"/>
            <a:ext cx="347662" cy="36512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AD515A36-91F7-894D-AD7A-6C0EBF3AA4C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38680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pl-PL"/>
              <a:t>Tytuł, autor, prelegent itp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fld id="{06C218E7-44EE-324B-A76C-71B9798BCBB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</p:sldLayoutIdLst>
  <p:hf sldNum="0"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Arial" charset="0"/>
          <a:cs typeface="Arial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  <a:ea typeface="Arial" charset="0"/>
          <a:cs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  <a:ea typeface="Arial" charset="0"/>
          <a:cs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  <a:ea typeface="Arial" charset="0"/>
          <a:cs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  <a:ea typeface="Arial" charset="0"/>
          <a:cs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kumimoji="1" sz="2800" kern="1200">
          <a:solidFill>
            <a:schemeClr val="tx1"/>
          </a:solidFill>
          <a:latin typeface="+mn-lt"/>
          <a:ea typeface="Arial" charset="0"/>
          <a:cs typeface="Arial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sz="2000" kern="12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kern="12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kern="12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ostokąt 10"/>
          <p:cNvSpPr/>
          <p:nvPr/>
        </p:nvSpPr>
        <p:spPr>
          <a:xfrm>
            <a:off x="0" y="1378079"/>
            <a:ext cx="9144000" cy="8720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b="1" dirty="0"/>
          </a:p>
        </p:txBody>
      </p:sp>
      <p:sp>
        <p:nvSpPr>
          <p:cNvPr id="12290" name="Tytuł 1"/>
          <p:cNvSpPr>
            <a:spLocks noGrp="1"/>
          </p:cNvSpPr>
          <p:nvPr>
            <p:ph type="ctrTitle"/>
          </p:nvPr>
        </p:nvSpPr>
        <p:spPr bwMode="auto">
          <a:xfrm>
            <a:off x="1713183" y="2855617"/>
            <a:ext cx="7177501" cy="3403138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kumimoji="0" lang="pl-PL" sz="1800" dirty="0" err="1">
                <a:solidFill>
                  <a:schemeClr val="bg1"/>
                </a:solidFill>
                <a:latin typeface="Arial" charset="0"/>
              </a:rPr>
              <a:t>rmaster</a:t>
            </a:r>
            <a:r>
              <a:rPr kumimoji="0" lang="pl-PL" sz="1800" dirty="0">
                <a:solidFill>
                  <a:schemeClr val="bg1"/>
                </a:solidFill>
                <a:latin typeface="Arial" charset="0"/>
              </a:rPr>
              <a:t> / </a:t>
            </a:r>
            <a:r>
              <a:rPr kumimoji="0" lang="pl-PL" sz="1800" dirty="0" err="1">
                <a:solidFill>
                  <a:schemeClr val="bg1"/>
                </a:solidFill>
                <a:latin typeface="Arial" charset="0"/>
              </a:rPr>
              <a:t>bachelor</a:t>
            </a:r>
            <a:r>
              <a:rPr kumimoji="0" lang="pl-PL" sz="1800" dirty="0">
                <a:solidFill>
                  <a:schemeClr val="bg1"/>
                </a:solidFill>
                <a:latin typeface="Arial" charset="0"/>
              </a:rPr>
              <a:t> of science </a:t>
            </a:r>
            <a:r>
              <a:rPr kumimoji="0" lang="pl-PL" sz="1800" dirty="0" err="1">
                <a:solidFill>
                  <a:schemeClr val="bg1"/>
                </a:solidFill>
                <a:latin typeface="Arial" charset="0"/>
              </a:rPr>
              <a:t>thesis</a:t>
            </a:r>
            <a:br>
              <a:rPr kumimoji="0" lang="pl-PL" sz="1800" dirty="0">
                <a:solidFill>
                  <a:schemeClr val="bg1"/>
                </a:solidFill>
                <a:latin typeface="Arial" charset="0"/>
              </a:rPr>
            </a:br>
            <a:br>
              <a:rPr kumimoji="0" lang="pl-PL" sz="1800" dirty="0">
                <a:solidFill>
                  <a:schemeClr val="bg1"/>
                </a:solidFill>
                <a:latin typeface="Arial" charset="0"/>
              </a:rPr>
            </a:br>
            <a:r>
              <a:rPr kumimoji="0" lang="pl-PL" sz="3200" dirty="0" err="1">
                <a:solidFill>
                  <a:schemeClr val="bg1"/>
                </a:solidFill>
                <a:latin typeface="Arial" charset="0"/>
              </a:rPr>
              <a:t>Topic</a:t>
            </a:r>
            <a:br>
              <a:rPr kumimoji="0" lang="pl-PL" sz="3200" dirty="0">
                <a:solidFill>
                  <a:schemeClr val="bg1"/>
                </a:solidFill>
                <a:latin typeface="Arial" charset="0"/>
              </a:rPr>
            </a:br>
            <a:br>
              <a:rPr kumimoji="0" lang="pl-PL" sz="1800" dirty="0">
                <a:solidFill>
                  <a:schemeClr val="bg1"/>
                </a:solidFill>
                <a:latin typeface="Arial" charset="0"/>
              </a:rPr>
            </a:br>
            <a:r>
              <a:rPr kumimoji="0" lang="pl-PL" sz="3200" dirty="0">
                <a:solidFill>
                  <a:schemeClr val="bg1"/>
                </a:solidFill>
                <a:latin typeface="Arial" charset="0"/>
              </a:rPr>
              <a:t>Author</a:t>
            </a:r>
            <a:br>
              <a:rPr kumimoji="0" lang="pl-PL" sz="3200" dirty="0">
                <a:solidFill>
                  <a:schemeClr val="bg1"/>
                </a:solidFill>
                <a:latin typeface="Arial" charset="0"/>
              </a:rPr>
            </a:br>
            <a:r>
              <a:rPr kumimoji="0" lang="pl-PL" sz="3200" dirty="0">
                <a:solidFill>
                  <a:schemeClr val="bg1"/>
                </a:solidFill>
                <a:latin typeface="Arial" charset="0"/>
              </a:rPr>
              <a:t>(</a:t>
            </a:r>
            <a:r>
              <a:rPr kumimoji="0" lang="pl-PL" sz="3200" dirty="0" err="1">
                <a:solidFill>
                  <a:schemeClr val="bg1"/>
                </a:solidFill>
                <a:latin typeface="Arial" charset="0"/>
              </a:rPr>
              <a:t>first</a:t>
            </a:r>
            <a:r>
              <a:rPr kumimoji="0" lang="pl-PL" sz="3200" dirty="0">
                <a:solidFill>
                  <a:schemeClr val="bg1"/>
                </a:solidFill>
                <a:latin typeface="Arial" charset="0"/>
              </a:rPr>
              <a:t> and </a:t>
            </a:r>
            <a:r>
              <a:rPr kumimoji="0" lang="pl-PL" sz="3200" dirty="0" err="1">
                <a:solidFill>
                  <a:schemeClr val="bg1"/>
                </a:solidFill>
                <a:latin typeface="Arial" charset="0"/>
              </a:rPr>
              <a:t>last</a:t>
            </a:r>
            <a:r>
              <a:rPr kumimoji="0" lang="pl-PL" sz="3200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kumimoji="0" lang="pl-PL" sz="3200" dirty="0" err="1">
                <a:solidFill>
                  <a:schemeClr val="bg1"/>
                </a:solidFill>
                <a:latin typeface="Arial" charset="0"/>
              </a:rPr>
              <a:t>name</a:t>
            </a:r>
            <a:r>
              <a:rPr kumimoji="0" lang="pl-PL" sz="3200" dirty="0">
                <a:solidFill>
                  <a:schemeClr val="bg1"/>
                </a:solidFill>
                <a:latin typeface="Arial" charset="0"/>
              </a:rPr>
              <a:t>)</a:t>
            </a:r>
            <a:br>
              <a:rPr kumimoji="0" lang="pl-PL" sz="4800" dirty="0">
                <a:solidFill>
                  <a:schemeClr val="bg1"/>
                </a:solidFill>
                <a:latin typeface="Arial" charset="0"/>
              </a:rPr>
            </a:br>
            <a:br>
              <a:rPr kumimoji="0" lang="pl-PL" sz="3600" dirty="0">
                <a:solidFill>
                  <a:schemeClr val="bg1"/>
                </a:solidFill>
                <a:latin typeface="Arial" charset="0"/>
              </a:rPr>
            </a:br>
            <a:r>
              <a:rPr kumimoji="0" lang="pl-PL" sz="2400" dirty="0" err="1">
                <a:solidFill>
                  <a:schemeClr val="bg1"/>
                </a:solidFill>
                <a:latin typeface="Arial" charset="0"/>
              </a:rPr>
              <a:t>Supervisor</a:t>
            </a:r>
            <a:r>
              <a:rPr kumimoji="0" lang="pl-PL" sz="2400" dirty="0">
                <a:solidFill>
                  <a:schemeClr val="bg1"/>
                </a:solidFill>
                <a:latin typeface="Arial" charset="0"/>
              </a:rPr>
              <a:t>:</a:t>
            </a:r>
            <a:r>
              <a:rPr kumimoji="0" lang="pl-PL" sz="2800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kumimoji="0" lang="pl-PL" sz="2400" dirty="0" err="1">
                <a:solidFill>
                  <a:schemeClr val="bg1"/>
                </a:solidFill>
                <a:latin typeface="Arial" charset="0"/>
              </a:rPr>
              <a:t>supervisor</a:t>
            </a:r>
            <a:r>
              <a:rPr kumimoji="0" lang="pl-PL" sz="2400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kumimoji="0" lang="pl-PL" sz="2400" dirty="0" err="1">
                <a:solidFill>
                  <a:schemeClr val="bg1"/>
                </a:solidFill>
                <a:latin typeface="Arial" charset="0"/>
              </a:rPr>
              <a:t>first</a:t>
            </a:r>
            <a:r>
              <a:rPr kumimoji="0" lang="pl-PL" sz="2400" dirty="0">
                <a:solidFill>
                  <a:schemeClr val="bg1"/>
                </a:solidFill>
                <a:latin typeface="Arial" charset="0"/>
              </a:rPr>
              <a:t> and </a:t>
            </a:r>
            <a:r>
              <a:rPr kumimoji="0" lang="pl-PL" sz="2400" dirty="0" err="1">
                <a:solidFill>
                  <a:schemeClr val="bg1"/>
                </a:solidFill>
                <a:latin typeface="Arial" charset="0"/>
              </a:rPr>
              <a:t>last</a:t>
            </a:r>
            <a:r>
              <a:rPr kumimoji="0" lang="pl-PL" sz="2400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kumimoji="0" lang="pl-PL" sz="2400" dirty="0" err="1">
                <a:solidFill>
                  <a:schemeClr val="bg1"/>
                </a:solidFill>
                <a:latin typeface="Arial" charset="0"/>
              </a:rPr>
              <a:t>name</a:t>
            </a:r>
            <a:r>
              <a:rPr kumimoji="0" lang="pl-PL" sz="2400" dirty="0">
                <a:solidFill>
                  <a:schemeClr val="bg1"/>
                </a:solidFill>
                <a:latin typeface="Arial" charset="0"/>
              </a:rPr>
              <a:t>, </a:t>
            </a:r>
            <a:r>
              <a:rPr kumimoji="0" lang="pl-PL" sz="2400" dirty="0" err="1">
                <a:solidFill>
                  <a:schemeClr val="bg1"/>
                </a:solidFill>
                <a:latin typeface="Arial" charset="0"/>
              </a:rPr>
              <a:t>degree</a:t>
            </a:r>
            <a:endParaRPr kumimoji="0" lang="pl-PL" sz="3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1" name="Prostokąt 20"/>
          <p:cNvSpPr/>
          <p:nvPr/>
        </p:nvSpPr>
        <p:spPr>
          <a:xfrm>
            <a:off x="1262559" y="1391708"/>
            <a:ext cx="157246" cy="54662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b="1" dirty="0"/>
          </a:p>
        </p:txBody>
      </p:sp>
      <p:sp>
        <p:nvSpPr>
          <p:cNvPr id="4" name="PoleTekstowe 3"/>
          <p:cNvSpPr txBox="1"/>
          <p:nvPr/>
        </p:nvSpPr>
        <p:spPr>
          <a:xfrm>
            <a:off x="1402317" y="1521427"/>
            <a:ext cx="29894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3471"/>
                </a:solidFill>
              </a:rPr>
              <a:t>Department</a:t>
            </a:r>
            <a:br>
              <a:rPr lang="en-US" b="1" dirty="0">
                <a:solidFill>
                  <a:srgbClr val="003471"/>
                </a:solidFill>
              </a:rPr>
            </a:br>
            <a:r>
              <a:rPr lang="en-US" b="1" dirty="0">
                <a:solidFill>
                  <a:srgbClr val="003471"/>
                </a:solidFill>
              </a:rPr>
              <a:t>of Construction Management</a:t>
            </a:r>
          </a:p>
        </p:txBody>
      </p:sp>
      <p:sp>
        <p:nvSpPr>
          <p:cNvPr id="7" name="Prostokąt 6"/>
          <p:cNvSpPr/>
          <p:nvPr/>
        </p:nvSpPr>
        <p:spPr>
          <a:xfrm>
            <a:off x="1262559" y="441041"/>
            <a:ext cx="3588750" cy="777656"/>
          </a:xfrm>
          <a:prstGeom prst="rect">
            <a:avLst/>
          </a:prstGeom>
          <a:solidFill>
            <a:srgbClr val="0033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2400" b="1" dirty="0"/>
              <a:t>Tadeusz Kościuszko</a:t>
            </a:r>
          </a:p>
          <a:p>
            <a:r>
              <a:rPr lang="en-US" dirty="0"/>
              <a:t>Cracow University of Technology</a:t>
            </a: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3F4809D1-1D10-EF45-A0F6-9783D45743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436" y="1391708"/>
            <a:ext cx="857244" cy="85844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0" y="784791"/>
            <a:ext cx="9144000" cy="60732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42936" y="1757880"/>
            <a:ext cx="7456095" cy="4515919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 typeface="Wingdings" charset="0"/>
              <a:buNone/>
            </a:pPr>
            <a:r>
              <a:rPr lang="pl-PL" sz="2400" dirty="0">
                <a:latin typeface="Arial" charset="0"/>
                <a:cs typeface="DejaVu Sans" charset="0"/>
              </a:rPr>
              <a:t>Time limit </a:t>
            </a:r>
            <a:r>
              <a:rPr lang="en-US" sz="2400" dirty="0">
                <a:latin typeface="Arial" charset="0"/>
                <a:cs typeface="DejaVu Sans" charset="0"/>
              </a:rPr>
              <a:t>for the presentation: </a:t>
            </a:r>
            <a:r>
              <a:rPr lang="pl-PL" sz="2400" dirty="0" err="1">
                <a:latin typeface="Arial" charset="0"/>
                <a:cs typeface="DejaVu Sans" charset="0"/>
              </a:rPr>
              <a:t>about</a:t>
            </a:r>
            <a:r>
              <a:rPr lang="pl-PL" sz="2400" dirty="0">
                <a:latin typeface="Arial" charset="0"/>
                <a:cs typeface="DejaVu Sans" charset="0"/>
              </a:rPr>
              <a:t> </a:t>
            </a:r>
            <a:r>
              <a:rPr lang="en-US" sz="2400" dirty="0">
                <a:latin typeface="Arial" charset="0"/>
                <a:cs typeface="DejaVu Sans" charset="0"/>
              </a:rPr>
              <a:t>10 minutes (</a:t>
            </a:r>
            <a:r>
              <a:rPr lang="pl-PL" sz="2400" dirty="0" err="1">
                <a:latin typeface="Arial" charset="0"/>
                <a:cs typeface="DejaVu Sans" charset="0"/>
              </a:rPr>
              <a:t>presentation</a:t>
            </a:r>
            <a:r>
              <a:rPr lang="pl-PL" sz="2400" dirty="0">
                <a:latin typeface="Arial" charset="0"/>
                <a:cs typeface="DejaVu Sans" charset="0"/>
              </a:rPr>
              <a:t> </a:t>
            </a:r>
            <a:r>
              <a:rPr lang="pl-PL" sz="2400" dirty="0" err="1">
                <a:latin typeface="Arial" charset="0"/>
                <a:cs typeface="DejaVu Sans" charset="0"/>
              </a:rPr>
              <a:t>may</a:t>
            </a:r>
            <a:r>
              <a:rPr lang="pl-PL" sz="2400" dirty="0">
                <a:latin typeface="Arial" charset="0"/>
                <a:cs typeface="DejaVu Sans" charset="0"/>
              </a:rPr>
              <a:t> </a:t>
            </a:r>
            <a:r>
              <a:rPr lang="en-US" sz="2400" dirty="0">
                <a:latin typeface="Arial" charset="0"/>
                <a:cs typeface="DejaVu Sans" charset="0"/>
              </a:rPr>
              <a:t>be </a:t>
            </a:r>
            <a:r>
              <a:rPr lang="pl-PL" sz="2400" dirty="0" err="1">
                <a:latin typeface="Arial" charset="0"/>
                <a:cs typeface="DejaVu Sans" charset="0"/>
              </a:rPr>
              <a:t>slightly</a:t>
            </a:r>
            <a:r>
              <a:rPr lang="pl-PL" sz="2400" dirty="0">
                <a:latin typeface="Arial" charset="0"/>
                <a:cs typeface="DejaVu Sans" charset="0"/>
              </a:rPr>
              <a:t> </a:t>
            </a:r>
            <a:r>
              <a:rPr lang="en-US" sz="2400" dirty="0">
                <a:latin typeface="Arial" charset="0"/>
                <a:cs typeface="DejaVu Sans" charset="0"/>
              </a:rPr>
              <a:t>shorter 8-9 minutes)</a:t>
            </a:r>
            <a:r>
              <a:rPr lang="pl-PL" sz="2400" dirty="0">
                <a:latin typeface="Arial" charset="0"/>
                <a:cs typeface="DejaVu Sans" charset="0"/>
              </a:rPr>
              <a:t>.</a:t>
            </a:r>
            <a:endParaRPr lang="en-US" sz="2400" dirty="0">
              <a:latin typeface="Arial" charset="0"/>
              <a:cs typeface="DejaVu Sans" charset="0"/>
            </a:endParaRPr>
          </a:p>
          <a:p>
            <a:pPr marL="0" indent="0" algn="just">
              <a:lnSpc>
                <a:spcPct val="150000"/>
              </a:lnSpc>
              <a:buFont typeface="Wingdings" charset="0"/>
              <a:buNone/>
            </a:pPr>
            <a:endParaRPr lang="en-US" sz="1800" dirty="0">
              <a:latin typeface="Arial" charset="0"/>
              <a:cs typeface="DejaVu Sans" charset="0"/>
            </a:endParaRPr>
          </a:p>
          <a:p>
            <a:pPr marL="0" indent="0" algn="just">
              <a:lnSpc>
                <a:spcPct val="150000"/>
              </a:lnSpc>
              <a:buFont typeface="Wingdings" charset="0"/>
              <a:buNone/>
            </a:pPr>
            <a:r>
              <a:rPr lang="pl-PL" sz="2400" dirty="0" err="1">
                <a:latin typeface="Arial" charset="0"/>
                <a:cs typeface="DejaVu Sans" charset="0"/>
              </a:rPr>
              <a:t>Number</a:t>
            </a:r>
            <a:r>
              <a:rPr lang="pl-PL" sz="2400" dirty="0">
                <a:latin typeface="Arial" charset="0"/>
                <a:cs typeface="DejaVu Sans" charset="0"/>
              </a:rPr>
              <a:t> of the </a:t>
            </a:r>
            <a:r>
              <a:rPr lang="pl-PL" sz="2400" dirty="0" err="1">
                <a:latin typeface="Arial" charset="0"/>
                <a:cs typeface="DejaVu Sans" charset="0"/>
              </a:rPr>
              <a:t>slides</a:t>
            </a:r>
            <a:r>
              <a:rPr lang="pl-PL" sz="2400" dirty="0">
                <a:latin typeface="Arial" charset="0"/>
                <a:cs typeface="DejaVu Sans" charset="0"/>
              </a:rPr>
              <a:t> – </a:t>
            </a:r>
            <a:r>
              <a:rPr lang="pl-PL" sz="2400" dirty="0" err="1">
                <a:latin typeface="Arial" charset="0"/>
                <a:cs typeface="DejaVu Sans" charset="0"/>
              </a:rPr>
              <a:t>about</a:t>
            </a:r>
            <a:r>
              <a:rPr lang="pl-PL" sz="2400" dirty="0">
                <a:latin typeface="Arial" charset="0"/>
                <a:cs typeface="DejaVu Sans" charset="0"/>
              </a:rPr>
              <a:t> </a:t>
            </a:r>
            <a:r>
              <a:rPr lang="en-US" sz="2400" dirty="0">
                <a:latin typeface="Arial" charset="0"/>
                <a:cs typeface="DejaVu Sans" charset="0"/>
              </a:rPr>
              <a:t>1 slide per minute</a:t>
            </a:r>
            <a:r>
              <a:rPr lang="pl-PL" sz="2400" dirty="0">
                <a:latin typeface="Arial" charset="0"/>
                <a:cs typeface="DejaVu Sans" charset="0"/>
              </a:rPr>
              <a:t>.</a:t>
            </a:r>
          </a:p>
          <a:p>
            <a:pPr marL="0" indent="0" algn="just">
              <a:lnSpc>
                <a:spcPct val="150000"/>
              </a:lnSpc>
              <a:buFont typeface="Wingdings" charset="0"/>
              <a:buNone/>
            </a:pPr>
            <a:endParaRPr lang="pl-PL" sz="1800" dirty="0">
              <a:latin typeface="Arial" charset="0"/>
              <a:cs typeface="DejaVu Sans" charset="0"/>
            </a:endParaRPr>
          </a:p>
          <a:p>
            <a:pPr marL="0" indent="0" algn="just">
              <a:lnSpc>
                <a:spcPct val="150000"/>
              </a:lnSpc>
              <a:buFont typeface="Wingdings" charset="0"/>
              <a:buNone/>
            </a:pPr>
            <a:r>
              <a:rPr lang="pl-PL" sz="2400" dirty="0">
                <a:latin typeface="Arial" charset="0"/>
                <a:cs typeface="DejaVu Sans" charset="0"/>
              </a:rPr>
              <a:t>Total </a:t>
            </a:r>
            <a:r>
              <a:rPr lang="pl-PL" sz="2400" dirty="0" err="1">
                <a:latin typeface="Arial" charset="0"/>
                <a:cs typeface="DejaVu Sans" charset="0"/>
              </a:rPr>
              <a:t>number</a:t>
            </a:r>
            <a:r>
              <a:rPr lang="pl-PL" sz="2400" dirty="0">
                <a:latin typeface="Arial" charset="0"/>
                <a:cs typeface="DejaVu Sans" charset="0"/>
              </a:rPr>
              <a:t> of </a:t>
            </a:r>
            <a:r>
              <a:rPr lang="pl-PL" sz="2400" dirty="0" err="1">
                <a:latin typeface="Arial" charset="0"/>
                <a:cs typeface="DejaVu Sans" charset="0"/>
              </a:rPr>
              <a:t>slides</a:t>
            </a:r>
            <a:r>
              <a:rPr lang="pl-PL" sz="2400" dirty="0">
                <a:latin typeface="Arial" charset="0"/>
                <a:cs typeface="DejaVu Sans" charset="0"/>
              </a:rPr>
              <a:t> </a:t>
            </a:r>
            <a:r>
              <a:rPr lang="pl-PL" sz="2400" dirty="0" err="1">
                <a:latin typeface="Arial" charset="0"/>
                <a:cs typeface="DejaVu Sans" charset="0"/>
              </a:rPr>
              <a:t>including</a:t>
            </a:r>
            <a:r>
              <a:rPr lang="pl-PL" sz="2400" dirty="0">
                <a:latin typeface="Arial" charset="0"/>
                <a:cs typeface="DejaVu Sans" charset="0"/>
              </a:rPr>
              <a:t> </a:t>
            </a:r>
            <a:r>
              <a:rPr lang="pl-PL" sz="2400" dirty="0" err="1">
                <a:latin typeface="Arial" charset="0"/>
                <a:cs typeface="DejaVu Sans" charset="0"/>
              </a:rPr>
              <a:t>title</a:t>
            </a:r>
            <a:r>
              <a:rPr lang="pl-PL" sz="2400" dirty="0">
                <a:latin typeface="Arial" charset="0"/>
                <a:cs typeface="DejaVu Sans" charset="0"/>
              </a:rPr>
              <a:t> </a:t>
            </a:r>
            <a:r>
              <a:rPr lang="pl-PL" sz="2400" dirty="0" err="1">
                <a:latin typeface="Arial" charset="0"/>
                <a:cs typeface="DejaVu Sans" charset="0"/>
              </a:rPr>
              <a:t>slide</a:t>
            </a:r>
            <a:r>
              <a:rPr lang="pl-PL" sz="2400" dirty="0">
                <a:latin typeface="Arial" charset="0"/>
                <a:cs typeface="DejaVu Sans" charset="0"/>
              </a:rPr>
              <a:t> and „</a:t>
            </a:r>
            <a:r>
              <a:rPr lang="en-US" sz="2400" dirty="0">
                <a:latin typeface="Arial" charset="0"/>
                <a:cs typeface="DejaVu Sans" charset="0"/>
              </a:rPr>
              <a:t>thank </a:t>
            </a:r>
            <a:r>
              <a:rPr lang="pl-PL" sz="2400" dirty="0" err="1">
                <a:latin typeface="Arial" charset="0"/>
                <a:cs typeface="DejaVu Sans" charset="0"/>
              </a:rPr>
              <a:t>You</a:t>
            </a:r>
            <a:r>
              <a:rPr lang="pl-PL" sz="2400" dirty="0">
                <a:latin typeface="Arial" charset="0"/>
                <a:cs typeface="DejaVu Sans" charset="0"/>
              </a:rPr>
              <a:t> </a:t>
            </a:r>
            <a:r>
              <a:rPr lang="en-US" sz="2400" dirty="0">
                <a:latin typeface="Arial" charset="0"/>
                <a:cs typeface="DejaVu Sans" charset="0"/>
              </a:rPr>
              <a:t>for attention</a:t>
            </a:r>
            <a:r>
              <a:rPr lang="pl-PL" sz="2400" dirty="0">
                <a:latin typeface="Arial" charset="0"/>
                <a:cs typeface="DejaVu Sans" charset="0"/>
              </a:rPr>
              <a:t>” </a:t>
            </a:r>
            <a:r>
              <a:rPr lang="pl-PL" sz="2400" dirty="0" err="1">
                <a:latin typeface="Arial" charset="0"/>
                <a:cs typeface="DejaVu Sans" charset="0"/>
              </a:rPr>
              <a:t>slide</a:t>
            </a:r>
            <a:r>
              <a:rPr lang="pl-PL" sz="2400" dirty="0">
                <a:latin typeface="Arial" charset="0"/>
                <a:cs typeface="DejaVu Sans" charset="0"/>
              </a:rPr>
              <a:t> </a:t>
            </a:r>
            <a:r>
              <a:rPr lang="pl-PL" sz="2400" dirty="0" err="1">
                <a:latin typeface="Arial" charset="0"/>
                <a:cs typeface="DejaVu Sans" charset="0"/>
              </a:rPr>
              <a:t>is</a:t>
            </a:r>
            <a:r>
              <a:rPr lang="en-US" sz="2400" dirty="0">
                <a:latin typeface="Arial" charset="0"/>
                <a:cs typeface="DejaVu Sans" charset="0"/>
              </a:rPr>
              <a:t> 12-13</a:t>
            </a:r>
            <a:endParaRPr lang="pl-PL" sz="2400" dirty="0">
              <a:latin typeface="Arial" charset="0"/>
              <a:cs typeface="DejaVu Sans" charset="0"/>
            </a:endParaRPr>
          </a:p>
          <a:p>
            <a:pPr marL="0" indent="0">
              <a:buNone/>
            </a:pPr>
            <a:endParaRPr lang="pl-PL" sz="2400" dirty="0"/>
          </a:p>
        </p:txBody>
      </p:sp>
      <p:sp>
        <p:nvSpPr>
          <p:cNvPr id="6" name="Tytuł 1"/>
          <p:cNvSpPr>
            <a:spLocks noGrp="1"/>
          </p:cNvSpPr>
          <p:nvPr/>
        </p:nvSpPr>
        <p:spPr bwMode="auto">
          <a:xfrm>
            <a:off x="665748" y="1239483"/>
            <a:ext cx="8642350" cy="503238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ctr" defTabSz="449263" rtl="0" eaLnBrk="0" fontAlgn="base" hangingPunct="0">
              <a:lnSpc>
                <a:spcPct val="81000"/>
              </a:lnSpc>
              <a:spcBef>
                <a:spcPct val="0"/>
              </a:spcBef>
              <a:spcAft>
                <a:spcPct val="0"/>
              </a:spcAft>
              <a:buClr>
                <a:srgbClr val="CC3300"/>
              </a:buClr>
              <a:buSzPct val="100000"/>
              <a:buFont typeface="Times New Roman" charset="0"/>
              <a:defRPr sz="2400">
                <a:solidFill>
                  <a:srgbClr val="FF3366"/>
                </a:solidFill>
                <a:latin typeface="+mj-lt"/>
                <a:ea typeface="Arial" charset="0"/>
                <a:cs typeface="+mj-cs"/>
              </a:defRPr>
            </a:lvl1pPr>
            <a:lvl2pPr algn="ctr" defTabSz="449263" rtl="0" eaLnBrk="0" fontAlgn="base" hangingPunct="0">
              <a:lnSpc>
                <a:spcPct val="81000"/>
              </a:lnSpc>
              <a:spcBef>
                <a:spcPct val="0"/>
              </a:spcBef>
              <a:spcAft>
                <a:spcPct val="0"/>
              </a:spcAft>
              <a:buClr>
                <a:srgbClr val="CC3300"/>
              </a:buClr>
              <a:buSzPct val="100000"/>
              <a:buFont typeface="Times New Roman" charset="0"/>
              <a:defRPr sz="2400">
                <a:solidFill>
                  <a:srgbClr val="FF3366"/>
                </a:solidFill>
                <a:latin typeface="Arial" pitchFamily="34" charset="0"/>
                <a:ea typeface="Arial" charset="0"/>
                <a:cs typeface="DejaVu Sans" pitchFamily="34" charset="2"/>
              </a:defRPr>
            </a:lvl2pPr>
            <a:lvl3pPr algn="ctr" defTabSz="449263" rtl="0" eaLnBrk="0" fontAlgn="base" hangingPunct="0">
              <a:lnSpc>
                <a:spcPct val="81000"/>
              </a:lnSpc>
              <a:spcBef>
                <a:spcPct val="0"/>
              </a:spcBef>
              <a:spcAft>
                <a:spcPct val="0"/>
              </a:spcAft>
              <a:buClr>
                <a:srgbClr val="CC3300"/>
              </a:buClr>
              <a:buSzPct val="100000"/>
              <a:buFont typeface="Times New Roman" charset="0"/>
              <a:defRPr sz="2400">
                <a:solidFill>
                  <a:srgbClr val="FF3366"/>
                </a:solidFill>
                <a:latin typeface="Arial" pitchFamily="34" charset="0"/>
                <a:ea typeface="Arial" charset="0"/>
                <a:cs typeface="DejaVu Sans" pitchFamily="34" charset="2"/>
              </a:defRPr>
            </a:lvl3pPr>
            <a:lvl4pPr algn="ctr" defTabSz="449263" rtl="0" eaLnBrk="0" fontAlgn="base" hangingPunct="0">
              <a:lnSpc>
                <a:spcPct val="81000"/>
              </a:lnSpc>
              <a:spcBef>
                <a:spcPct val="0"/>
              </a:spcBef>
              <a:spcAft>
                <a:spcPct val="0"/>
              </a:spcAft>
              <a:buClr>
                <a:srgbClr val="CC3300"/>
              </a:buClr>
              <a:buSzPct val="100000"/>
              <a:buFont typeface="Times New Roman" charset="0"/>
              <a:defRPr sz="2400">
                <a:solidFill>
                  <a:srgbClr val="FF3366"/>
                </a:solidFill>
                <a:latin typeface="Arial" pitchFamily="34" charset="0"/>
                <a:ea typeface="Arial" charset="0"/>
                <a:cs typeface="DejaVu Sans" pitchFamily="34" charset="2"/>
              </a:defRPr>
            </a:lvl4pPr>
            <a:lvl5pPr algn="ctr" defTabSz="449263" rtl="0" eaLnBrk="0" fontAlgn="base" hangingPunct="0">
              <a:lnSpc>
                <a:spcPct val="81000"/>
              </a:lnSpc>
              <a:spcBef>
                <a:spcPct val="0"/>
              </a:spcBef>
              <a:spcAft>
                <a:spcPct val="0"/>
              </a:spcAft>
              <a:buClr>
                <a:srgbClr val="CC3300"/>
              </a:buClr>
              <a:buSzPct val="100000"/>
              <a:buFont typeface="Times New Roman" charset="0"/>
              <a:defRPr sz="2400">
                <a:solidFill>
                  <a:srgbClr val="FF3366"/>
                </a:solidFill>
                <a:latin typeface="Arial" pitchFamily="34" charset="0"/>
                <a:ea typeface="Arial" charset="0"/>
                <a:cs typeface="DejaVu Sans" pitchFamily="34" charset="2"/>
              </a:defRPr>
            </a:lvl5pPr>
            <a:lvl6pPr marL="457200" algn="ctr" defTabSz="449263" rtl="0" eaLnBrk="1" fontAlgn="base" hangingPunct="1">
              <a:lnSpc>
                <a:spcPct val="81000"/>
              </a:lnSpc>
              <a:spcBef>
                <a:spcPct val="0"/>
              </a:spcBef>
              <a:spcAft>
                <a:spcPct val="0"/>
              </a:spcAft>
              <a:buClr>
                <a:srgbClr val="CC3300"/>
              </a:buClr>
              <a:buSzPct val="100000"/>
              <a:buFont typeface="Times New Roman" pitchFamily="18" charset="0"/>
              <a:defRPr sz="2400">
                <a:solidFill>
                  <a:srgbClr val="FF3366"/>
                </a:solidFill>
                <a:latin typeface="Arial" pitchFamily="34" charset="0"/>
                <a:ea typeface="DejaVu Sans" pitchFamily="34" charset="2"/>
                <a:cs typeface="DejaVu Sans" pitchFamily="34" charset="2"/>
              </a:defRPr>
            </a:lvl6pPr>
            <a:lvl7pPr marL="914400" algn="ctr" defTabSz="449263" rtl="0" eaLnBrk="1" fontAlgn="base" hangingPunct="1">
              <a:lnSpc>
                <a:spcPct val="81000"/>
              </a:lnSpc>
              <a:spcBef>
                <a:spcPct val="0"/>
              </a:spcBef>
              <a:spcAft>
                <a:spcPct val="0"/>
              </a:spcAft>
              <a:buClr>
                <a:srgbClr val="CC3300"/>
              </a:buClr>
              <a:buSzPct val="100000"/>
              <a:buFont typeface="Times New Roman" pitchFamily="18" charset="0"/>
              <a:defRPr sz="2400">
                <a:solidFill>
                  <a:srgbClr val="FF3366"/>
                </a:solidFill>
                <a:latin typeface="Arial" pitchFamily="34" charset="0"/>
                <a:ea typeface="DejaVu Sans" pitchFamily="34" charset="2"/>
                <a:cs typeface="DejaVu Sans" pitchFamily="34" charset="2"/>
              </a:defRPr>
            </a:lvl7pPr>
            <a:lvl8pPr marL="1371600" algn="ctr" defTabSz="449263" rtl="0" eaLnBrk="1" fontAlgn="base" hangingPunct="1">
              <a:lnSpc>
                <a:spcPct val="81000"/>
              </a:lnSpc>
              <a:spcBef>
                <a:spcPct val="0"/>
              </a:spcBef>
              <a:spcAft>
                <a:spcPct val="0"/>
              </a:spcAft>
              <a:buClr>
                <a:srgbClr val="CC3300"/>
              </a:buClr>
              <a:buSzPct val="100000"/>
              <a:buFont typeface="Times New Roman" pitchFamily="18" charset="0"/>
              <a:defRPr sz="2400">
                <a:solidFill>
                  <a:srgbClr val="FF3366"/>
                </a:solidFill>
                <a:latin typeface="Arial" pitchFamily="34" charset="0"/>
                <a:ea typeface="DejaVu Sans" pitchFamily="34" charset="2"/>
                <a:cs typeface="DejaVu Sans" pitchFamily="34" charset="2"/>
              </a:defRPr>
            </a:lvl8pPr>
            <a:lvl9pPr marL="1828800" algn="ctr" defTabSz="449263" rtl="0" eaLnBrk="1" fontAlgn="base" hangingPunct="1">
              <a:lnSpc>
                <a:spcPct val="81000"/>
              </a:lnSpc>
              <a:spcBef>
                <a:spcPct val="0"/>
              </a:spcBef>
              <a:spcAft>
                <a:spcPct val="0"/>
              </a:spcAft>
              <a:buClr>
                <a:srgbClr val="CC3300"/>
              </a:buClr>
              <a:buSzPct val="100000"/>
              <a:buFont typeface="Times New Roman" pitchFamily="18" charset="0"/>
              <a:defRPr sz="2400">
                <a:solidFill>
                  <a:srgbClr val="FF3366"/>
                </a:solidFill>
                <a:latin typeface="Arial" pitchFamily="34" charset="0"/>
                <a:ea typeface="DejaVu Sans" pitchFamily="34" charset="2"/>
                <a:cs typeface="DejaVu Sans" pitchFamily="34" charset="2"/>
              </a:defRPr>
            </a:lvl9pPr>
          </a:lstStyle>
          <a:p>
            <a:pPr algn="l"/>
            <a:r>
              <a:rPr lang="en-US" sz="2800" b="1" dirty="0">
                <a:latin typeface="Arial" charset="0"/>
                <a:cs typeface="DejaVu Sans" charset="0"/>
              </a:rPr>
              <a:t>REMARKS ON THES</a:t>
            </a:r>
            <a:r>
              <a:rPr lang="pl-PL" sz="2800" b="1" dirty="0">
                <a:latin typeface="Arial" charset="0"/>
                <a:cs typeface="DejaVu Sans" charset="0"/>
              </a:rPr>
              <a:t>I</a:t>
            </a:r>
            <a:r>
              <a:rPr lang="en-US" sz="2800" b="1" dirty="0">
                <a:latin typeface="Arial" charset="0"/>
                <a:cs typeface="DejaVu Sans" charset="0"/>
              </a:rPr>
              <a:t>S PRESENTATIONS</a:t>
            </a:r>
          </a:p>
        </p:txBody>
      </p:sp>
      <p:sp>
        <p:nvSpPr>
          <p:cNvPr id="7" name="Prostokąt 6"/>
          <p:cNvSpPr/>
          <p:nvPr/>
        </p:nvSpPr>
        <p:spPr>
          <a:xfrm>
            <a:off x="717140" y="161925"/>
            <a:ext cx="2051459" cy="577850"/>
          </a:xfrm>
          <a:prstGeom prst="rect">
            <a:avLst/>
          </a:prstGeom>
          <a:solidFill>
            <a:srgbClr val="0224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400" b="1" dirty="0"/>
              <a:t>Tadeusz Kościuszko</a:t>
            </a:r>
          </a:p>
          <a:p>
            <a:r>
              <a:rPr lang="en-US" sz="1100" dirty="0"/>
              <a:t>Cracow University of Technology</a:t>
            </a: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7A38750D-E020-4A4E-B95F-275ED672E23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9031" y="0"/>
            <a:ext cx="1044969" cy="1046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564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0" y="784791"/>
            <a:ext cx="9144000" cy="60732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42936" y="1757880"/>
            <a:ext cx="7456095" cy="4515919"/>
          </a:xfrm>
        </p:spPr>
        <p:txBody>
          <a:bodyPr/>
          <a:lstStyle/>
          <a:p>
            <a:pPr marL="0" indent="0">
              <a:buFont typeface="Wingdings" charset="0"/>
              <a:buNone/>
            </a:pPr>
            <a:r>
              <a:rPr lang="pl-PL" sz="2000" dirty="0">
                <a:latin typeface="Arial" charset="0"/>
                <a:cs typeface="DejaVu Sans" charset="0"/>
              </a:rPr>
              <a:t>THESIS PRESENTATION O</a:t>
            </a:r>
            <a:r>
              <a:rPr lang="en-US" sz="2000" dirty="0">
                <a:latin typeface="Arial" charset="0"/>
                <a:cs typeface="DejaVu Sans" charset="0"/>
              </a:rPr>
              <a:t>UTLINE</a:t>
            </a:r>
            <a:r>
              <a:rPr lang="pl-PL" sz="2000" dirty="0">
                <a:latin typeface="Arial" charset="0"/>
                <a:cs typeface="DejaVu Sans" charset="0"/>
              </a:rPr>
              <a:t> (FOR 10 MINUTES)</a:t>
            </a:r>
            <a:endParaRPr lang="en-US" sz="2000" dirty="0">
              <a:latin typeface="Arial" charset="0"/>
              <a:cs typeface="DejaVu Sans" charset="0"/>
            </a:endParaRPr>
          </a:p>
          <a:p>
            <a:pPr marL="0" indent="0">
              <a:lnSpc>
                <a:spcPct val="200000"/>
              </a:lnSpc>
              <a:spcBef>
                <a:spcPct val="0"/>
              </a:spcBef>
              <a:buFont typeface="Wingdings" charset="0"/>
              <a:buNone/>
            </a:pPr>
            <a:r>
              <a:rPr lang="pl-PL" sz="1700" b="1" dirty="0">
                <a:latin typeface="Arial" charset="0"/>
                <a:cs typeface="DejaVu Sans" charset="0"/>
              </a:rPr>
              <a:t>1-st </a:t>
            </a:r>
            <a:r>
              <a:rPr lang="pl-PL" sz="1700" b="1" dirty="0" err="1">
                <a:latin typeface="Arial" charset="0"/>
                <a:cs typeface="DejaVu Sans" charset="0"/>
              </a:rPr>
              <a:t>slide</a:t>
            </a:r>
            <a:r>
              <a:rPr lang="pl-PL" sz="1700" b="1" dirty="0">
                <a:latin typeface="Arial" charset="0"/>
                <a:cs typeface="DejaVu Sans" charset="0"/>
              </a:rPr>
              <a:t> – </a:t>
            </a:r>
            <a:r>
              <a:rPr lang="pl-PL" sz="1700" b="1" dirty="0" err="1">
                <a:latin typeface="Arial" charset="0"/>
                <a:cs typeface="DejaVu Sans" charset="0"/>
              </a:rPr>
              <a:t>title</a:t>
            </a:r>
            <a:r>
              <a:rPr lang="pl-PL" sz="1700" b="1" dirty="0">
                <a:latin typeface="Arial" charset="0"/>
                <a:cs typeface="DejaVu Sans" charset="0"/>
              </a:rPr>
              <a:t> </a:t>
            </a:r>
            <a:r>
              <a:rPr lang="pl-PL" sz="1700" b="1" dirty="0" err="1">
                <a:latin typeface="Arial" charset="0"/>
                <a:cs typeface="DejaVu Sans" charset="0"/>
              </a:rPr>
              <a:t>slide</a:t>
            </a:r>
            <a:r>
              <a:rPr lang="pl-PL" sz="1700" b="1" dirty="0">
                <a:latin typeface="Arial" charset="0"/>
                <a:cs typeface="DejaVu Sans" charset="0"/>
              </a:rPr>
              <a:t> (</a:t>
            </a:r>
            <a:r>
              <a:rPr lang="en-US" sz="1700" b="1" dirty="0">
                <a:latin typeface="Arial" charset="0"/>
                <a:cs typeface="DejaVu Sans" charset="0"/>
              </a:rPr>
              <a:t>Title/author/affiliation</a:t>
            </a:r>
            <a:r>
              <a:rPr lang="pl-PL" sz="1700" b="1" dirty="0">
                <a:latin typeface="Arial" charset="0"/>
                <a:cs typeface="DejaVu Sans" charset="0"/>
              </a:rPr>
              <a:t>/tutor)</a:t>
            </a:r>
          </a:p>
          <a:p>
            <a:pPr marL="0" indent="0">
              <a:lnSpc>
                <a:spcPct val="200000"/>
              </a:lnSpc>
              <a:spcBef>
                <a:spcPct val="0"/>
              </a:spcBef>
              <a:buFont typeface="Wingdings" charset="0"/>
              <a:buNone/>
            </a:pPr>
            <a:r>
              <a:rPr lang="pl-PL" sz="1700" b="1" dirty="0">
                <a:latin typeface="Arial" charset="0"/>
                <a:cs typeface="DejaVu Sans" charset="0"/>
              </a:rPr>
              <a:t>2-nd </a:t>
            </a:r>
            <a:r>
              <a:rPr lang="pl-PL" sz="1700" b="1" dirty="0" err="1">
                <a:latin typeface="Arial" charset="0"/>
                <a:cs typeface="DejaVu Sans" charset="0"/>
              </a:rPr>
              <a:t>slide</a:t>
            </a:r>
            <a:r>
              <a:rPr lang="pl-PL" sz="1700" b="1" dirty="0">
                <a:latin typeface="Arial" charset="0"/>
                <a:cs typeface="DejaVu Sans" charset="0"/>
              </a:rPr>
              <a:t> – </a:t>
            </a:r>
            <a:r>
              <a:rPr lang="pl-PL" sz="1700" b="1" dirty="0" err="1">
                <a:latin typeface="Arial" charset="0"/>
                <a:cs typeface="DejaVu Sans" charset="0"/>
              </a:rPr>
              <a:t>goals</a:t>
            </a:r>
            <a:r>
              <a:rPr lang="pl-PL" sz="1700" b="1" dirty="0">
                <a:latin typeface="Arial" charset="0"/>
                <a:cs typeface="DejaVu Sans" charset="0"/>
              </a:rPr>
              <a:t>, </a:t>
            </a:r>
            <a:r>
              <a:rPr lang="pl-PL" sz="1700" b="1" dirty="0" err="1">
                <a:latin typeface="Arial" charset="0"/>
                <a:cs typeface="DejaVu Sans" charset="0"/>
              </a:rPr>
              <a:t>objectives</a:t>
            </a:r>
            <a:r>
              <a:rPr lang="pl-PL" sz="1700" b="1" dirty="0">
                <a:latin typeface="Arial" charset="0"/>
                <a:cs typeface="DejaVu Sans" charset="0"/>
              </a:rPr>
              <a:t>, </a:t>
            </a:r>
            <a:r>
              <a:rPr lang="pl-PL" sz="1700" b="1" dirty="0" err="1">
                <a:latin typeface="Arial" charset="0"/>
                <a:cs typeface="DejaVu Sans" charset="0"/>
              </a:rPr>
              <a:t>arguments</a:t>
            </a:r>
            <a:endParaRPr lang="pl-PL" sz="1700" b="1" dirty="0">
              <a:latin typeface="Arial" charset="0"/>
              <a:cs typeface="DejaVu Sans" charset="0"/>
            </a:endParaRPr>
          </a:p>
          <a:p>
            <a:pPr marL="0" indent="0">
              <a:lnSpc>
                <a:spcPct val="200000"/>
              </a:lnSpc>
              <a:spcBef>
                <a:spcPct val="0"/>
              </a:spcBef>
              <a:buFont typeface="Wingdings" charset="0"/>
              <a:buNone/>
            </a:pPr>
            <a:r>
              <a:rPr lang="pl-PL" sz="1700" b="1" dirty="0">
                <a:latin typeface="Arial" charset="0"/>
                <a:cs typeface="DejaVu Sans" charset="0"/>
              </a:rPr>
              <a:t>3-rd </a:t>
            </a:r>
            <a:r>
              <a:rPr lang="pl-PL" sz="1700" b="1" dirty="0" err="1">
                <a:latin typeface="Arial" charset="0"/>
                <a:cs typeface="DejaVu Sans" charset="0"/>
              </a:rPr>
              <a:t>slide</a:t>
            </a:r>
            <a:r>
              <a:rPr lang="pl-PL" sz="1700" b="1" dirty="0">
                <a:latin typeface="Arial" charset="0"/>
                <a:cs typeface="DejaVu Sans" charset="0"/>
              </a:rPr>
              <a:t> – </a:t>
            </a:r>
            <a:r>
              <a:rPr lang="en-US" sz="1700" b="1" dirty="0">
                <a:latin typeface="Arial" charset="0"/>
                <a:cs typeface="DejaVu Sans" charset="0"/>
              </a:rPr>
              <a:t>scope</a:t>
            </a:r>
            <a:r>
              <a:rPr lang="pl-PL" sz="1700" b="1" dirty="0">
                <a:latin typeface="Arial" charset="0"/>
                <a:cs typeface="DejaVu Sans" charset="0"/>
              </a:rPr>
              <a:t> </a:t>
            </a:r>
            <a:r>
              <a:rPr lang="en-US" sz="1700" b="1" dirty="0">
                <a:latin typeface="Arial" charset="0"/>
                <a:cs typeface="DejaVu Sans" charset="0"/>
              </a:rPr>
              <a:t>of </a:t>
            </a:r>
            <a:r>
              <a:rPr lang="pl-PL" sz="1700" b="1" dirty="0" err="1">
                <a:latin typeface="Arial" charset="0"/>
                <a:cs typeface="DejaVu Sans" charset="0"/>
              </a:rPr>
              <a:t>thesis</a:t>
            </a:r>
            <a:r>
              <a:rPr lang="en-US" sz="1700" b="1" dirty="0">
                <a:latin typeface="Arial" charset="0"/>
                <a:cs typeface="DejaVu Sans" charset="0"/>
              </a:rPr>
              <a:t> (main points of </a:t>
            </a:r>
            <a:r>
              <a:rPr lang="pl-PL" sz="1700" b="1" dirty="0" err="1">
                <a:latin typeface="Arial" charset="0"/>
                <a:cs typeface="DejaVu Sans" charset="0"/>
              </a:rPr>
              <a:t>thesis</a:t>
            </a:r>
            <a:r>
              <a:rPr lang="pl-PL" sz="1700" b="1" dirty="0">
                <a:latin typeface="Arial" charset="0"/>
                <a:cs typeface="DejaVu Sans" charset="0"/>
              </a:rPr>
              <a:t>/</a:t>
            </a:r>
            <a:r>
              <a:rPr lang="pl-PL" sz="1700" b="1" dirty="0" err="1">
                <a:latin typeface="Arial" charset="0"/>
                <a:cs typeface="DejaVu Sans" charset="0"/>
              </a:rPr>
              <a:t>thesis</a:t>
            </a:r>
            <a:r>
              <a:rPr lang="pl-PL" sz="1700" b="1" dirty="0">
                <a:latin typeface="Arial" charset="0"/>
                <a:cs typeface="DejaVu Sans" charset="0"/>
              </a:rPr>
              <a:t> </a:t>
            </a:r>
            <a:r>
              <a:rPr lang="en-US" sz="1700" b="1" dirty="0">
                <a:latin typeface="Arial" charset="0"/>
                <a:cs typeface="DejaVu Sans" charset="0"/>
              </a:rPr>
              <a:t>plan summary)</a:t>
            </a:r>
            <a:endParaRPr lang="pl-PL" sz="1700" b="1" dirty="0">
              <a:latin typeface="Arial" charset="0"/>
              <a:cs typeface="DejaVu Sans" charset="0"/>
            </a:endParaRPr>
          </a:p>
          <a:p>
            <a:pPr marL="0" indent="0">
              <a:lnSpc>
                <a:spcPct val="200000"/>
              </a:lnSpc>
              <a:spcBef>
                <a:spcPct val="0"/>
              </a:spcBef>
              <a:buFont typeface="Wingdings" charset="0"/>
              <a:buNone/>
            </a:pPr>
            <a:r>
              <a:rPr lang="pl-PL" sz="1700" b="1" dirty="0">
                <a:latin typeface="Arial" charset="0"/>
                <a:cs typeface="DejaVu Sans" charset="0"/>
              </a:rPr>
              <a:t>4th-10th </a:t>
            </a:r>
            <a:r>
              <a:rPr lang="pl-PL" sz="1700" b="1" dirty="0" err="1">
                <a:latin typeface="Arial" charset="0"/>
                <a:cs typeface="DejaVu Sans" charset="0"/>
              </a:rPr>
              <a:t>slide</a:t>
            </a:r>
            <a:r>
              <a:rPr lang="pl-PL" sz="1700" b="1" dirty="0">
                <a:latin typeface="Arial" charset="0"/>
                <a:cs typeface="DejaVu Sans" charset="0"/>
              </a:rPr>
              <a:t> – </a:t>
            </a:r>
            <a:r>
              <a:rPr lang="pl-PL" sz="1700" b="1" dirty="0" err="1">
                <a:latin typeface="Arial" charset="0"/>
                <a:cs typeface="DejaVu Sans" charset="0"/>
              </a:rPr>
              <a:t>author’s</a:t>
            </a:r>
            <a:r>
              <a:rPr lang="pl-PL" sz="1700" b="1" dirty="0">
                <a:latin typeface="Arial" charset="0"/>
                <a:cs typeface="DejaVu Sans" charset="0"/>
              </a:rPr>
              <a:t> </a:t>
            </a:r>
            <a:r>
              <a:rPr lang="pl-PL" sz="1700" b="1" dirty="0" err="1">
                <a:latin typeface="Arial" charset="0"/>
                <a:cs typeface="DejaVu Sans" charset="0"/>
              </a:rPr>
              <a:t>own</a:t>
            </a:r>
            <a:r>
              <a:rPr lang="pl-PL" sz="1700" b="1" dirty="0">
                <a:latin typeface="Arial" charset="0"/>
                <a:cs typeface="DejaVu Sans" charset="0"/>
              </a:rPr>
              <a:t> </a:t>
            </a:r>
            <a:r>
              <a:rPr lang="pl-PL" sz="1700" b="1" dirty="0" err="1">
                <a:latin typeface="Arial" charset="0"/>
                <a:cs typeface="DejaVu Sans" charset="0"/>
              </a:rPr>
              <a:t>work</a:t>
            </a:r>
            <a:r>
              <a:rPr lang="pl-PL" sz="1700" b="1" dirty="0">
                <a:latin typeface="Arial" charset="0"/>
                <a:cs typeface="DejaVu Sans" charset="0"/>
              </a:rPr>
              <a:t> (</a:t>
            </a:r>
            <a:r>
              <a:rPr lang="pl-PL" sz="1700" b="1" dirty="0" err="1">
                <a:latin typeface="Arial" charset="0"/>
                <a:cs typeface="DejaVu Sans" charset="0"/>
              </a:rPr>
              <a:t>own</a:t>
            </a:r>
            <a:r>
              <a:rPr lang="pl-PL" sz="1700" b="1" dirty="0">
                <a:latin typeface="Arial" charset="0"/>
                <a:cs typeface="DejaVu Sans" charset="0"/>
              </a:rPr>
              <a:t> </a:t>
            </a:r>
            <a:r>
              <a:rPr lang="pl-PL" sz="1700" b="1" dirty="0" err="1">
                <a:latin typeface="Arial" charset="0"/>
                <a:cs typeface="DejaVu Sans" charset="0"/>
              </a:rPr>
              <a:t>studies</a:t>
            </a:r>
            <a:r>
              <a:rPr lang="pl-PL" sz="1700" b="1" dirty="0">
                <a:latin typeface="Arial" charset="0"/>
                <a:cs typeface="DejaVu Sans" charset="0"/>
              </a:rPr>
              <a:t>, </a:t>
            </a:r>
            <a:r>
              <a:rPr lang="pl-PL" sz="1700" b="1" dirty="0" err="1">
                <a:latin typeface="Arial" charset="0"/>
                <a:cs typeface="DejaVu Sans" charset="0"/>
              </a:rPr>
              <a:t>calculations</a:t>
            </a:r>
            <a:r>
              <a:rPr lang="pl-PL" sz="1700" b="1" dirty="0">
                <a:latin typeface="Arial" charset="0"/>
                <a:cs typeface="DejaVu Sans" charset="0"/>
              </a:rPr>
              <a:t>, </a:t>
            </a:r>
            <a:r>
              <a:rPr lang="pl-PL" sz="1700" b="1" dirty="0" err="1">
                <a:latin typeface="Arial" charset="0"/>
                <a:cs typeface="DejaVu Sans" charset="0"/>
              </a:rPr>
              <a:t>analyses</a:t>
            </a:r>
            <a:r>
              <a:rPr lang="pl-PL" sz="1700" b="1" dirty="0">
                <a:latin typeface="Arial" charset="0"/>
                <a:cs typeface="DejaVu Sans" charset="0"/>
              </a:rPr>
              <a:t>, </a:t>
            </a:r>
            <a:r>
              <a:rPr lang="pl-PL" sz="1700" b="1" dirty="0" err="1">
                <a:latin typeface="Arial" charset="0"/>
                <a:cs typeface="DejaVu Sans" charset="0"/>
              </a:rPr>
              <a:t>results</a:t>
            </a:r>
            <a:r>
              <a:rPr lang="pl-PL" sz="1700" b="1" dirty="0">
                <a:latin typeface="Arial" charset="0"/>
                <a:cs typeface="DejaVu Sans" charset="0"/>
              </a:rPr>
              <a:t> etc.)</a:t>
            </a:r>
          </a:p>
          <a:p>
            <a:pPr marL="0" indent="0">
              <a:lnSpc>
                <a:spcPct val="200000"/>
              </a:lnSpc>
              <a:spcBef>
                <a:spcPct val="0"/>
              </a:spcBef>
              <a:buFont typeface="Wingdings" charset="0"/>
              <a:buNone/>
            </a:pPr>
            <a:r>
              <a:rPr lang="pl-PL" sz="1700" b="1" dirty="0">
                <a:latin typeface="Arial" charset="0"/>
                <a:cs typeface="DejaVu Sans" charset="0"/>
              </a:rPr>
              <a:t>11th-12th </a:t>
            </a:r>
            <a:r>
              <a:rPr lang="pl-PL" sz="1700" b="1" dirty="0" err="1">
                <a:latin typeface="Arial" charset="0"/>
                <a:cs typeface="DejaVu Sans" charset="0"/>
              </a:rPr>
              <a:t>slide</a:t>
            </a:r>
            <a:r>
              <a:rPr lang="pl-PL" sz="1700" b="1" dirty="0">
                <a:latin typeface="Arial" charset="0"/>
                <a:cs typeface="DejaVu Sans" charset="0"/>
              </a:rPr>
              <a:t> – </a:t>
            </a:r>
            <a:r>
              <a:rPr lang="pl-PL" sz="1700" b="1" dirty="0" err="1">
                <a:latin typeface="Arial" charset="0"/>
                <a:cs typeface="DejaVu Sans" charset="0"/>
              </a:rPr>
              <a:t>summary</a:t>
            </a:r>
            <a:r>
              <a:rPr lang="pl-PL" sz="1700" b="1" dirty="0">
                <a:latin typeface="Arial" charset="0"/>
                <a:cs typeface="DejaVu Sans" charset="0"/>
              </a:rPr>
              <a:t>, </a:t>
            </a:r>
            <a:r>
              <a:rPr lang="pl-PL" sz="1700" b="1" dirty="0" err="1">
                <a:latin typeface="Arial" charset="0"/>
                <a:cs typeface="DejaVu Sans" charset="0"/>
              </a:rPr>
              <a:t>conclusions</a:t>
            </a:r>
            <a:endParaRPr lang="pl-PL" sz="1700" b="1" dirty="0">
              <a:latin typeface="Arial" charset="0"/>
              <a:cs typeface="DejaVu Sans" charset="0"/>
            </a:endParaRPr>
          </a:p>
          <a:p>
            <a:pPr marL="0" indent="0">
              <a:lnSpc>
                <a:spcPct val="200000"/>
              </a:lnSpc>
              <a:spcBef>
                <a:spcPct val="0"/>
              </a:spcBef>
              <a:buFont typeface="Wingdings" charset="0"/>
              <a:buNone/>
            </a:pPr>
            <a:r>
              <a:rPr lang="pl-PL" sz="1700" b="1" dirty="0">
                <a:latin typeface="Arial" charset="0"/>
                <a:cs typeface="DejaVu Sans" charset="0"/>
              </a:rPr>
              <a:t>13th </a:t>
            </a:r>
            <a:r>
              <a:rPr lang="pl-PL" sz="1700" b="1" dirty="0" err="1">
                <a:latin typeface="Arial" charset="0"/>
                <a:cs typeface="DejaVu Sans" charset="0"/>
              </a:rPr>
              <a:t>slide</a:t>
            </a:r>
            <a:r>
              <a:rPr lang="pl-PL" sz="1700" b="1" dirty="0">
                <a:latin typeface="Arial" charset="0"/>
                <a:cs typeface="DejaVu Sans" charset="0"/>
              </a:rPr>
              <a:t> – „</a:t>
            </a:r>
            <a:r>
              <a:rPr lang="pl-PL" sz="1700" b="1" dirty="0" err="1">
                <a:latin typeface="Arial" charset="0"/>
                <a:cs typeface="DejaVu Sans" charset="0"/>
              </a:rPr>
              <a:t>Thank</a:t>
            </a:r>
            <a:r>
              <a:rPr lang="pl-PL" sz="1700" b="1" dirty="0">
                <a:latin typeface="Arial" charset="0"/>
                <a:cs typeface="DejaVu Sans" charset="0"/>
              </a:rPr>
              <a:t> </a:t>
            </a:r>
            <a:r>
              <a:rPr lang="pl-PL" sz="1700" b="1" dirty="0" err="1">
                <a:latin typeface="Arial" charset="0"/>
                <a:cs typeface="DejaVu Sans" charset="0"/>
              </a:rPr>
              <a:t>You</a:t>
            </a:r>
            <a:r>
              <a:rPr lang="pl-PL" sz="1700" b="1" dirty="0">
                <a:latin typeface="Arial" charset="0"/>
                <a:cs typeface="DejaVu Sans" charset="0"/>
              </a:rPr>
              <a:t> for </a:t>
            </a:r>
            <a:r>
              <a:rPr lang="pl-PL" sz="1700" b="1" dirty="0" err="1">
                <a:latin typeface="Arial" charset="0"/>
                <a:cs typeface="DejaVu Sans" charset="0"/>
              </a:rPr>
              <a:t>attention</a:t>
            </a:r>
            <a:r>
              <a:rPr lang="pl-PL" sz="1700" b="1" dirty="0">
                <a:latin typeface="Arial" charset="0"/>
                <a:cs typeface="DejaVu Sans" charset="0"/>
              </a:rPr>
              <a:t>”</a:t>
            </a:r>
          </a:p>
          <a:p>
            <a:pPr marL="0" indent="0">
              <a:buNone/>
            </a:pPr>
            <a:endParaRPr lang="pl-PL" sz="1600" dirty="0"/>
          </a:p>
        </p:txBody>
      </p:sp>
      <p:sp>
        <p:nvSpPr>
          <p:cNvPr id="6" name="Tytuł 1"/>
          <p:cNvSpPr>
            <a:spLocks noGrp="1"/>
          </p:cNvSpPr>
          <p:nvPr/>
        </p:nvSpPr>
        <p:spPr bwMode="auto">
          <a:xfrm>
            <a:off x="665748" y="1239483"/>
            <a:ext cx="8642350" cy="503238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ctr" defTabSz="449263" rtl="0" eaLnBrk="0" fontAlgn="base" hangingPunct="0">
              <a:lnSpc>
                <a:spcPct val="81000"/>
              </a:lnSpc>
              <a:spcBef>
                <a:spcPct val="0"/>
              </a:spcBef>
              <a:spcAft>
                <a:spcPct val="0"/>
              </a:spcAft>
              <a:buClr>
                <a:srgbClr val="CC3300"/>
              </a:buClr>
              <a:buSzPct val="100000"/>
              <a:buFont typeface="Times New Roman" charset="0"/>
              <a:defRPr sz="2400">
                <a:solidFill>
                  <a:srgbClr val="FF3366"/>
                </a:solidFill>
                <a:latin typeface="+mj-lt"/>
                <a:ea typeface="Arial" charset="0"/>
                <a:cs typeface="+mj-cs"/>
              </a:defRPr>
            </a:lvl1pPr>
            <a:lvl2pPr algn="ctr" defTabSz="449263" rtl="0" eaLnBrk="0" fontAlgn="base" hangingPunct="0">
              <a:lnSpc>
                <a:spcPct val="81000"/>
              </a:lnSpc>
              <a:spcBef>
                <a:spcPct val="0"/>
              </a:spcBef>
              <a:spcAft>
                <a:spcPct val="0"/>
              </a:spcAft>
              <a:buClr>
                <a:srgbClr val="CC3300"/>
              </a:buClr>
              <a:buSzPct val="100000"/>
              <a:buFont typeface="Times New Roman" charset="0"/>
              <a:defRPr sz="2400">
                <a:solidFill>
                  <a:srgbClr val="FF3366"/>
                </a:solidFill>
                <a:latin typeface="Arial" pitchFamily="34" charset="0"/>
                <a:ea typeface="Arial" charset="0"/>
                <a:cs typeface="DejaVu Sans" pitchFamily="34" charset="2"/>
              </a:defRPr>
            </a:lvl2pPr>
            <a:lvl3pPr algn="ctr" defTabSz="449263" rtl="0" eaLnBrk="0" fontAlgn="base" hangingPunct="0">
              <a:lnSpc>
                <a:spcPct val="81000"/>
              </a:lnSpc>
              <a:spcBef>
                <a:spcPct val="0"/>
              </a:spcBef>
              <a:spcAft>
                <a:spcPct val="0"/>
              </a:spcAft>
              <a:buClr>
                <a:srgbClr val="CC3300"/>
              </a:buClr>
              <a:buSzPct val="100000"/>
              <a:buFont typeface="Times New Roman" charset="0"/>
              <a:defRPr sz="2400">
                <a:solidFill>
                  <a:srgbClr val="FF3366"/>
                </a:solidFill>
                <a:latin typeface="Arial" pitchFamily="34" charset="0"/>
                <a:ea typeface="Arial" charset="0"/>
                <a:cs typeface="DejaVu Sans" pitchFamily="34" charset="2"/>
              </a:defRPr>
            </a:lvl3pPr>
            <a:lvl4pPr algn="ctr" defTabSz="449263" rtl="0" eaLnBrk="0" fontAlgn="base" hangingPunct="0">
              <a:lnSpc>
                <a:spcPct val="81000"/>
              </a:lnSpc>
              <a:spcBef>
                <a:spcPct val="0"/>
              </a:spcBef>
              <a:spcAft>
                <a:spcPct val="0"/>
              </a:spcAft>
              <a:buClr>
                <a:srgbClr val="CC3300"/>
              </a:buClr>
              <a:buSzPct val="100000"/>
              <a:buFont typeface="Times New Roman" charset="0"/>
              <a:defRPr sz="2400">
                <a:solidFill>
                  <a:srgbClr val="FF3366"/>
                </a:solidFill>
                <a:latin typeface="Arial" pitchFamily="34" charset="0"/>
                <a:ea typeface="Arial" charset="0"/>
                <a:cs typeface="DejaVu Sans" pitchFamily="34" charset="2"/>
              </a:defRPr>
            </a:lvl4pPr>
            <a:lvl5pPr algn="ctr" defTabSz="449263" rtl="0" eaLnBrk="0" fontAlgn="base" hangingPunct="0">
              <a:lnSpc>
                <a:spcPct val="81000"/>
              </a:lnSpc>
              <a:spcBef>
                <a:spcPct val="0"/>
              </a:spcBef>
              <a:spcAft>
                <a:spcPct val="0"/>
              </a:spcAft>
              <a:buClr>
                <a:srgbClr val="CC3300"/>
              </a:buClr>
              <a:buSzPct val="100000"/>
              <a:buFont typeface="Times New Roman" charset="0"/>
              <a:defRPr sz="2400">
                <a:solidFill>
                  <a:srgbClr val="FF3366"/>
                </a:solidFill>
                <a:latin typeface="Arial" pitchFamily="34" charset="0"/>
                <a:ea typeface="Arial" charset="0"/>
                <a:cs typeface="DejaVu Sans" pitchFamily="34" charset="2"/>
              </a:defRPr>
            </a:lvl5pPr>
            <a:lvl6pPr marL="457200" algn="ctr" defTabSz="449263" rtl="0" eaLnBrk="1" fontAlgn="base" hangingPunct="1">
              <a:lnSpc>
                <a:spcPct val="81000"/>
              </a:lnSpc>
              <a:spcBef>
                <a:spcPct val="0"/>
              </a:spcBef>
              <a:spcAft>
                <a:spcPct val="0"/>
              </a:spcAft>
              <a:buClr>
                <a:srgbClr val="CC3300"/>
              </a:buClr>
              <a:buSzPct val="100000"/>
              <a:buFont typeface="Times New Roman" pitchFamily="18" charset="0"/>
              <a:defRPr sz="2400">
                <a:solidFill>
                  <a:srgbClr val="FF3366"/>
                </a:solidFill>
                <a:latin typeface="Arial" pitchFamily="34" charset="0"/>
                <a:ea typeface="DejaVu Sans" pitchFamily="34" charset="2"/>
                <a:cs typeface="DejaVu Sans" pitchFamily="34" charset="2"/>
              </a:defRPr>
            </a:lvl6pPr>
            <a:lvl7pPr marL="914400" algn="ctr" defTabSz="449263" rtl="0" eaLnBrk="1" fontAlgn="base" hangingPunct="1">
              <a:lnSpc>
                <a:spcPct val="81000"/>
              </a:lnSpc>
              <a:spcBef>
                <a:spcPct val="0"/>
              </a:spcBef>
              <a:spcAft>
                <a:spcPct val="0"/>
              </a:spcAft>
              <a:buClr>
                <a:srgbClr val="CC3300"/>
              </a:buClr>
              <a:buSzPct val="100000"/>
              <a:buFont typeface="Times New Roman" pitchFamily="18" charset="0"/>
              <a:defRPr sz="2400">
                <a:solidFill>
                  <a:srgbClr val="FF3366"/>
                </a:solidFill>
                <a:latin typeface="Arial" pitchFamily="34" charset="0"/>
                <a:ea typeface="DejaVu Sans" pitchFamily="34" charset="2"/>
                <a:cs typeface="DejaVu Sans" pitchFamily="34" charset="2"/>
              </a:defRPr>
            </a:lvl7pPr>
            <a:lvl8pPr marL="1371600" algn="ctr" defTabSz="449263" rtl="0" eaLnBrk="1" fontAlgn="base" hangingPunct="1">
              <a:lnSpc>
                <a:spcPct val="81000"/>
              </a:lnSpc>
              <a:spcBef>
                <a:spcPct val="0"/>
              </a:spcBef>
              <a:spcAft>
                <a:spcPct val="0"/>
              </a:spcAft>
              <a:buClr>
                <a:srgbClr val="CC3300"/>
              </a:buClr>
              <a:buSzPct val="100000"/>
              <a:buFont typeface="Times New Roman" pitchFamily="18" charset="0"/>
              <a:defRPr sz="2400">
                <a:solidFill>
                  <a:srgbClr val="FF3366"/>
                </a:solidFill>
                <a:latin typeface="Arial" pitchFamily="34" charset="0"/>
                <a:ea typeface="DejaVu Sans" pitchFamily="34" charset="2"/>
                <a:cs typeface="DejaVu Sans" pitchFamily="34" charset="2"/>
              </a:defRPr>
            </a:lvl8pPr>
            <a:lvl9pPr marL="1828800" algn="ctr" defTabSz="449263" rtl="0" eaLnBrk="1" fontAlgn="base" hangingPunct="1">
              <a:lnSpc>
                <a:spcPct val="81000"/>
              </a:lnSpc>
              <a:spcBef>
                <a:spcPct val="0"/>
              </a:spcBef>
              <a:spcAft>
                <a:spcPct val="0"/>
              </a:spcAft>
              <a:buClr>
                <a:srgbClr val="CC3300"/>
              </a:buClr>
              <a:buSzPct val="100000"/>
              <a:buFont typeface="Times New Roman" pitchFamily="18" charset="0"/>
              <a:defRPr sz="2400">
                <a:solidFill>
                  <a:srgbClr val="FF3366"/>
                </a:solidFill>
                <a:latin typeface="Arial" pitchFamily="34" charset="0"/>
                <a:ea typeface="DejaVu Sans" pitchFamily="34" charset="2"/>
                <a:cs typeface="DejaVu Sans" pitchFamily="34" charset="2"/>
              </a:defRPr>
            </a:lvl9pPr>
          </a:lstStyle>
          <a:p>
            <a:pPr algn="l"/>
            <a:r>
              <a:rPr lang="en-US" sz="2800" b="1" dirty="0">
                <a:latin typeface="Arial" charset="0"/>
                <a:cs typeface="DejaVu Sans" charset="0"/>
              </a:rPr>
              <a:t>REMARKS ON THES</a:t>
            </a:r>
            <a:r>
              <a:rPr lang="pl-PL" sz="2800" b="1" dirty="0">
                <a:latin typeface="Arial" charset="0"/>
                <a:cs typeface="DejaVu Sans" charset="0"/>
              </a:rPr>
              <a:t>I</a:t>
            </a:r>
            <a:r>
              <a:rPr lang="en-US" sz="2800" b="1" dirty="0">
                <a:latin typeface="Arial" charset="0"/>
                <a:cs typeface="DejaVu Sans" charset="0"/>
              </a:rPr>
              <a:t>S PRESENTATIONS</a:t>
            </a:r>
          </a:p>
        </p:txBody>
      </p:sp>
      <p:sp>
        <p:nvSpPr>
          <p:cNvPr id="7" name="Prostokąt 6"/>
          <p:cNvSpPr/>
          <p:nvPr/>
        </p:nvSpPr>
        <p:spPr>
          <a:xfrm>
            <a:off x="717140" y="161925"/>
            <a:ext cx="2051459" cy="577850"/>
          </a:xfrm>
          <a:prstGeom prst="rect">
            <a:avLst/>
          </a:prstGeom>
          <a:solidFill>
            <a:srgbClr val="0224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400" b="1" dirty="0"/>
              <a:t>Tadeusz Kościuszko</a:t>
            </a:r>
          </a:p>
          <a:p>
            <a:r>
              <a:rPr lang="en-US" sz="1100" dirty="0"/>
              <a:t>Cracow University of Technology</a:t>
            </a: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E69BA2E7-4325-4A4E-BE60-F631DD4D89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9031" y="0"/>
            <a:ext cx="1044969" cy="1046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685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0" y="784791"/>
            <a:ext cx="9144000" cy="60732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42936" y="1757880"/>
            <a:ext cx="7456095" cy="4515919"/>
          </a:xfrm>
        </p:spPr>
        <p:txBody>
          <a:bodyPr/>
          <a:lstStyle/>
          <a:p>
            <a:pPr marL="0" indent="0">
              <a:buNone/>
            </a:pPr>
            <a:endParaRPr lang="pl-PL" sz="1600" dirty="0"/>
          </a:p>
        </p:txBody>
      </p:sp>
      <p:sp>
        <p:nvSpPr>
          <p:cNvPr id="6" name="Tytuł 1"/>
          <p:cNvSpPr>
            <a:spLocks noGrp="1"/>
          </p:cNvSpPr>
          <p:nvPr/>
        </p:nvSpPr>
        <p:spPr bwMode="auto">
          <a:xfrm>
            <a:off x="665748" y="1239483"/>
            <a:ext cx="8642350" cy="503238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ctr" defTabSz="449263" rtl="0" eaLnBrk="0" fontAlgn="base" hangingPunct="0">
              <a:lnSpc>
                <a:spcPct val="81000"/>
              </a:lnSpc>
              <a:spcBef>
                <a:spcPct val="0"/>
              </a:spcBef>
              <a:spcAft>
                <a:spcPct val="0"/>
              </a:spcAft>
              <a:buClr>
                <a:srgbClr val="CC3300"/>
              </a:buClr>
              <a:buSzPct val="100000"/>
              <a:buFont typeface="Times New Roman" charset="0"/>
              <a:defRPr sz="2400">
                <a:solidFill>
                  <a:srgbClr val="FF3366"/>
                </a:solidFill>
                <a:latin typeface="+mj-lt"/>
                <a:ea typeface="Arial" charset="0"/>
                <a:cs typeface="+mj-cs"/>
              </a:defRPr>
            </a:lvl1pPr>
            <a:lvl2pPr algn="ctr" defTabSz="449263" rtl="0" eaLnBrk="0" fontAlgn="base" hangingPunct="0">
              <a:lnSpc>
                <a:spcPct val="81000"/>
              </a:lnSpc>
              <a:spcBef>
                <a:spcPct val="0"/>
              </a:spcBef>
              <a:spcAft>
                <a:spcPct val="0"/>
              </a:spcAft>
              <a:buClr>
                <a:srgbClr val="CC3300"/>
              </a:buClr>
              <a:buSzPct val="100000"/>
              <a:buFont typeface="Times New Roman" charset="0"/>
              <a:defRPr sz="2400">
                <a:solidFill>
                  <a:srgbClr val="FF3366"/>
                </a:solidFill>
                <a:latin typeface="Arial" pitchFamily="34" charset="0"/>
                <a:ea typeface="Arial" charset="0"/>
                <a:cs typeface="DejaVu Sans" pitchFamily="34" charset="2"/>
              </a:defRPr>
            </a:lvl2pPr>
            <a:lvl3pPr algn="ctr" defTabSz="449263" rtl="0" eaLnBrk="0" fontAlgn="base" hangingPunct="0">
              <a:lnSpc>
                <a:spcPct val="81000"/>
              </a:lnSpc>
              <a:spcBef>
                <a:spcPct val="0"/>
              </a:spcBef>
              <a:spcAft>
                <a:spcPct val="0"/>
              </a:spcAft>
              <a:buClr>
                <a:srgbClr val="CC3300"/>
              </a:buClr>
              <a:buSzPct val="100000"/>
              <a:buFont typeface="Times New Roman" charset="0"/>
              <a:defRPr sz="2400">
                <a:solidFill>
                  <a:srgbClr val="FF3366"/>
                </a:solidFill>
                <a:latin typeface="Arial" pitchFamily="34" charset="0"/>
                <a:ea typeface="Arial" charset="0"/>
                <a:cs typeface="DejaVu Sans" pitchFamily="34" charset="2"/>
              </a:defRPr>
            </a:lvl3pPr>
            <a:lvl4pPr algn="ctr" defTabSz="449263" rtl="0" eaLnBrk="0" fontAlgn="base" hangingPunct="0">
              <a:lnSpc>
                <a:spcPct val="81000"/>
              </a:lnSpc>
              <a:spcBef>
                <a:spcPct val="0"/>
              </a:spcBef>
              <a:spcAft>
                <a:spcPct val="0"/>
              </a:spcAft>
              <a:buClr>
                <a:srgbClr val="CC3300"/>
              </a:buClr>
              <a:buSzPct val="100000"/>
              <a:buFont typeface="Times New Roman" charset="0"/>
              <a:defRPr sz="2400">
                <a:solidFill>
                  <a:srgbClr val="FF3366"/>
                </a:solidFill>
                <a:latin typeface="Arial" pitchFamily="34" charset="0"/>
                <a:ea typeface="Arial" charset="0"/>
                <a:cs typeface="DejaVu Sans" pitchFamily="34" charset="2"/>
              </a:defRPr>
            </a:lvl4pPr>
            <a:lvl5pPr algn="ctr" defTabSz="449263" rtl="0" eaLnBrk="0" fontAlgn="base" hangingPunct="0">
              <a:lnSpc>
                <a:spcPct val="81000"/>
              </a:lnSpc>
              <a:spcBef>
                <a:spcPct val="0"/>
              </a:spcBef>
              <a:spcAft>
                <a:spcPct val="0"/>
              </a:spcAft>
              <a:buClr>
                <a:srgbClr val="CC3300"/>
              </a:buClr>
              <a:buSzPct val="100000"/>
              <a:buFont typeface="Times New Roman" charset="0"/>
              <a:defRPr sz="2400">
                <a:solidFill>
                  <a:srgbClr val="FF3366"/>
                </a:solidFill>
                <a:latin typeface="Arial" pitchFamily="34" charset="0"/>
                <a:ea typeface="Arial" charset="0"/>
                <a:cs typeface="DejaVu Sans" pitchFamily="34" charset="2"/>
              </a:defRPr>
            </a:lvl5pPr>
            <a:lvl6pPr marL="457200" algn="ctr" defTabSz="449263" rtl="0" eaLnBrk="1" fontAlgn="base" hangingPunct="1">
              <a:lnSpc>
                <a:spcPct val="81000"/>
              </a:lnSpc>
              <a:spcBef>
                <a:spcPct val="0"/>
              </a:spcBef>
              <a:spcAft>
                <a:spcPct val="0"/>
              </a:spcAft>
              <a:buClr>
                <a:srgbClr val="CC3300"/>
              </a:buClr>
              <a:buSzPct val="100000"/>
              <a:buFont typeface="Times New Roman" pitchFamily="18" charset="0"/>
              <a:defRPr sz="2400">
                <a:solidFill>
                  <a:srgbClr val="FF3366"/>
                </a:solidFill>
                <a:latin typeface="Arial" pitchFamily="34" charset="0"/>
                <a:ea typeface="DejaVu Sans" pitchFamily="34" charset="2"/>
                <a:cs typeface="DejaVu Sans" pitchFamily="34" charset="2"/>
              </a:defRPr>
            </a:lvl6pPr>
            <a:lvl7pPr marL="914400" algn="ctr" defTabSz="449263" rtl="0" eaLnBrk="1" fontAlgn="base" hangingPunct="1">
              <a:lnSpc>
                <a:spcPct val="81000"/>
              </a:lnSpc>
              <a:spcBef>
                <a:spcPct val="0"/>
              </a:spcBef>
              <a:spcAft>
                <a:spcPct val="0"/>
              </a:spcAft>
              <a:buClr>
                <a:srgbClr val="CC3300"/>
              </a:buClr>
              <a:buSzPct val="100000"/>
              <a:buFont typeface="Times New Roman" pitchFamily="18" charset="0"/>
              <a:defRPr sz="2400">
                <a:solidFill>
                  <a:srgbClr val="FF3366"/>
                </a:solidFill>
                <a:latin typeface="Arial" pitchFamily="34" charset="0"/>
                <a:ea typeface="DejaVu Sans" pitchFamily="34" charset="2"/>
                <a:cs typeface="DejaVu Sans" pitchFamily="34" charset="2"/>
              </a:defRPr>
            </a:lvl7pPr>
            <a:lvl8pPr marL="1371600" algn="ctr" defTabSz="449263" rtl="0" eaLnBrk="1" fontAlgn="base" hangingPunct="1">
              <a:lnSpc>
                <a:spcPct val="81000"/>
              </a:lnSpc>
              <a:spcBef>
                <a:spcPct val="0"/>
              </a:spcBef>
              <a:spcAft>
                <a:spcPct val="0"/>
              </a:spcAft>
              <a:buClr>
                <a:srgbClr val="CC3300"/>
              </a:buClr>
              <a:buSzPct val="100000"/>
              <a:buFont typeface="Times New Roman" pitchFamily="18" charset="0"/>
              <a:defRPr sz="2400">
                <a:solidFill>
                  <a:srgbClr val="FF3366"/>
                </a:solidFill>
                <a:latin typeface="Arial" pitchFamily="34" charset="0"/>
                <a:ea typeface="DejaVu Sans" pitchFamily="34" charset="2"/>
                <a:cs typeface="DejaVu Sans" pitchFamily="34" charset="2"/>
              </a:defRPr>
            </a:lvl8pPr>
            <a:lvl9pPr marL="1828800" algn="ctr" defTabSz="449263" rtl="0" eaLnBrk="1" fontAlgn="base" hangingPunct="1">
              <a:lnSpc>
                <a:spcPct val="81000"/>
              </a:lnSpc>
              <a:spcBef>
                <a:spcPct val="0"/>
              </a:spcBef>
              <a:spcAft>
                <a:spcPct val="0"/>
              </a:spcAft>
              <a:buClr>
                <a:srgbClr val="CC3300"/>
              </a:buClr>
              <a:buSzPct val="100000"/>
              <a:buFont typeface="Times New Roman" pitchFamily="18" charset="0"/>
              <a:defRPr sz="2400">
                <a:solidFill>
                  <a:srgbClr val="FF3366"/>
                </a:solidFill>
                <a:latin typeface="Arial" pitchFamily="34" charset="0"/>
                <a:ea typeface="DejaVu Sans" pitchFamily="34" charset="2"/>
                <a:cs typeface="DejaVu Sans" pitchFamily="34" charset="2"/>
              </a:defRPr>
            </a:lvl9pPr>
          </a:lstStyle>
          <a:p>
            <a:pPr algn="l"/>
            <a:endParaRPr lang="en-US" sz="2800" b="1" dirty="0">
              <a:latin typeface="Arial" charset="0"/>
              <a:cs typeface="DejaVu Sans" charset="0"/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717140" y="161925"/>
            <a:ext cx="2051459" cy="577850"/>
          </a:xfrm>
          <a:prstGeom prst="rect">
            <a:avLst/>
          </a:prstGeom>
          <a:solidFill>
            <a:srgbClr val="0224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400" b="1" dirty="0"/>
              <a:t>Tadeusz Kościuszko</a:t>
            </a:r>
          </a:p>
          <a:p>
            <a:r>
              <a:rPr lang="en-US" sz="1100" dirty="0"/>
              <a:t>Cracow University of Technology</a:t>
            </a: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4AD11B89-DA4D-DB42-B17C-F1C701053C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9031" y="0"/>
            <a:ext cx="1044969" cy="1046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05170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zablon prezentacji PK [tryb zgodności]" id="{E8D103D4-0DFD-4344-B718-770581B0F8D6}" vid="{03DC2664-2EFD-4CED-87DE-076ABAA7B885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518</TotalTime>
  <Words>172</Words>
  <Application>Microsoft Macintosh PowerPoint</Application>
  <PresentationFormat>Pokaz na ekranie (4:3)</PresentationFormat>
  <Paragraphs>27</Paragraphs>
  <Slides>4</Slides>
  <Notes>3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DejaVu Sans</vt:lpstr>
      <vt:lpstr>Times New Roman</vt:lpstr>
      <vt:lpstr>Wingdings</vt:lpstr>
      <vt:lpstr>Motyw pakietu Office</vt:lpstr>
      <vt:lpstr>rmaster / bachelor of science thesis  Topic  Author (first and last name)  Supervisor: supervisor first and last name, degree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Tytuł prezentacji</dc:title>
  <dc:creator>ewa1</dc:creator>
  <cp:lastModifiedBy>Użytkownik pakietu Microsoft Office</cp:lastModifiedBy>
  <cp:revision>51</cp:revision>
  <dcterms:created xsi:type="dcterms:W3CDTF">2014-10-31T09:19:52Z</dcterms:created>
  <dcterms:modified xsi:type="dcterms:W3CDTF">2019-12-03T11:28:06Z</dcterms:modified>
</cp:coreProperties>
</file>